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handoutMasterIdLst>
    <p:handoutMasterId r:id="rId40"/>
  </p:handoutMasterIdLst>
  <p:sldIdLst>
    <p:sldId id="256" r:id="rId2"/>
    <p:sldId id="321" r:id="rId3"/>
    <p:sldId id="319" r:id="rId4"/>
    <p:sldId id="326" r:id="rId5"/>
    <p:sldId id="322"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5" r:id="rId24"/>
    <p:sldId id="346" r:id="rId25"/>
    <p:sldId id="347" r:id="rId26"/>
    <p:sldId id="348" r:id="rId27"/>
    <p:sldId id="349" r:id="rId28"/>
    <p:sldId id="350" r:id="rId29"/>
    <p:sldId id="352" r:id="rId30"/>
    <p:sldId id="354" r:id="rId31"/>
    <p:sldId id="353" r:id="rId32"/>
    <p:sldId id="355" r:id="rId33"/>
    <p:sldId id="356" r:id="rId34"/>
    <p:sldId id="357" r:id="rId35"/>
    <p:sldId id="358" r:id="rId36"/>
    <p:sldId id="359" r:id="rId37"/>
    <p:sldId id="281"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 van der Plas" initials="D" lastIdx="3" clrIdx="0">
    <p:extLst>
      <p:ext uri="{19B8F6BF-5375-455C-9EA6-DF929625EA0E}">
        <p15:presenceInfo xmlns:p15="http://schemas.microsoft.com/office/powerpoint/2012/main" userId="Marcel van der Pl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72D267-9FCF-4738-8D2D-7C189651B0AE}" v="43" dt="2022-04-11T08:28:37.3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91512" autoAdjust="0"/>
  </p:normalViewPr>
  <p:slideViewPr>
    <p:cSldViewPr>
      <p:cViewPr varScale="1">
        <p:scale>
          <a:sx n="101" d="100"/>
          <a:sy n="101" d="100"/>
        </p:scale>
        <p:origin x="1836" y="108"/>
      </p:cViewPr>
      <p:guideLst>
        <p:guide orient="horz" pos="2160"/>
        <p:guide pos="2880"/>
      </p:guideLst>
    </p:cSldViewPr>
  </p:slideViewPr>
  <p:outlineViewPr>
    <p:cViewPr>
      <p:scale>
        <a:sx n="33" d="100"/>
        <a:sy n="33" d="100"/>
      </p:scale>
      <p:origin x="0" y="-6202"/>
    </p:cViewPr>
  </p:outlineViewPr>
  <p:notesTextViewPr>
    <p:cViewPr>
      <p:scale>
        <a:sx n="100" d="100"/>
        <a:sy n="100" d="100"/>
      </p:scale>
      <p:origin x="0" y="0"/>
    </p:cViewPr>
  </p:notesTextViewPr>
  <p:sorterViewPr>
    <p:cViewPr>
      <p:scale>
        <a:sx n="100" d="100"/>
        <a:sy n="100" d="100"/>
      </p:scale>
      <p:origin x="0" y="-1229"/>
    </p:cViewPr>
  </p:sorterViewPr>
  <p:notesViewPr>
    <p:cSldViewPr>
      <p:cViewPr varScale="1">
        <p:scale>
          <a:sx n="41" d="100"/>
          <a:sy n="41" d="100"/>
        </p:scale>
        <p:origin x="2179"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k Meins" userId="2b447a920a69f17d" providerId="LiveId" clId="{A28487D6-DBD2-4B98-937A-8636B5BA78AC}"/>
    <pc:docChg chg="undo custSel addSld delSld modSld">
      <pc:chgData name="Frank Meins" userId="2b447a920a69f17d" providerId="LiveId" clId="{A28487D6-DBD2-4B98-937A-8636B5BA78AC}" dt="2021-04-14T15:41:38.053" v="5401" actId="47"/>
      <pc:docMkLst>
        <pc:docMk/>
      </pc:docMkLst>
      <pc:sldChg chg="addSp delSp modSp mod">
        <pc:chgData name="Frank Meins" userId="2b447a920a69f17d" providerId="LiveId" clId="{A28487D6-DBD2-4B98-937A-8636B5BA78AC}" dt="2021-04-08T07:05:25.795" v="96" actId="1076"/>
        <pc:sldMkLst>
          <pc:docMk/>
          <pc:sldMk cId="0" sldId="256"/>
        </pc:sldMkLst>
        <pc:spChg chg="mod">
          <ac:chgData name="Frank Meins" userId="2b447a920a69f17d" providerId="LiveId" clId="{A28487D6-DBD2-4B98-937A-8636B5BA78AC}" dt="2021-04-08T06:59:13.785" v="53" actId="20577"/>
          <ac:spMkLst>
            <pc:docMk/>
            <pc:sldMk cId="0" sldId="256"/>
            <ac:spMk id="2" creationId="{00000000-0000-0000-0000-000000000000}"/>
          </ac:spMkLst>
        </pc:spChg>
        <pc:picChg chg="add mod">
          <ac:chgData name="Frank Meins" userId="2b447a920a69f17d" providerId="LiveId" clId="{A28487D6-DBD2-4B98-937A-8636B5BA78AC}" dt="2021-04-08T07:05:23.283" v="95" actId="1076"/>
          <ac:picMkLst>
            <pc:docMk/>
            <pc:sldMk cId="0" sldId="256"/>
            <ac:picMk id="12" creationId="{52D84D1B-C776-4FC8-8736-85BEC4DBF75B}"/>
          </ac:picMkLst>
        </pc:picChg>
        <pc:picChg chg="add del">
          <ac:chgData name="Frank Meins" userId="2b447a920a69f17d" providerId="LiveId" clId="{A28487D6-DBD2-4B98-937A-8636B5BA78AC}" dt="2021-04-08T07:02:18.006" v="63" actId="478"/>
          <ac:picMkLst>
            <pc:docMk/>
            <pc:sldMk cId="0" sldId="256"/>
            <ac:picMk id="13" creationId="{3EB0F397-ACC8-4C34-BF53-2676104CAF7B}"/>
          </ac:picMkLst>
        </pc:picChg>
        <pc:picChg chg="mod">
          <ac:chgData name="Frank Meins" userId="2b447a920a69f17d" providerId="LiveId" clId="{A28487D6-DBD2-4B98-937A-8636B5BA78AC}" dt="2021-04-08T07:05:05.734" v="93" actId="1076"/>
          <ac:picMkLst>
            <pc:docMk/>
            <pc:sldMk cId="0" sldId="256"/>
            <ac:picMk id="14" creationId="{63C0B96A-6638-47EC-BABD-C10C63A4E602}"/>
          </ac:picMkLst>
        </pc:picChg>
        <pc:picChg chg="add mod">
          <ac:chgData name="Frank Meins" userId="2b447a920a69f17d" providerId="LiveId" clId="{A28487D6-DBD2-4B98-937A-8636B5BA78AC}" dt="2021-04-08T07:04:50.339" v="86" actId="1076"/>
          <ac:picMkLst>
            <pc:docMk/>
            <pc:sldMk cId="0" sldId="256"/>
            <ac:picMk id="16" creationId="{6C6194B8-DCDE-4E4A-B0C5-8FB29B4B87AE}"/>
          </ac:picMkLst>
        </pc:picChg>
        <pc:picChg chg="add mod">
          <ac:chgData name="Frank Meins" userId="2b447a920a69f17d" providerId="LiveId" clId="{A28487D6-DBD2-4B98-937A-8636B5BA78AC}" dt="2021-04-08T07:05:25.795" v="96" actId="1076"/>
          <ac:picMkLst>
            <pc:docMk/>
            <pc:sldMk cId="0" sldId="256"/>
            <ac:picMk id="18" creationId="{1C6F6207-5DCD-4CF4-A6CF-C0A3CA808821}"/>
          </ac:picMkLst>
        </pc:picChg>
        <pc:picChg chg="del">
          <ac:chgData name="Frank Meins" userId="2b447a920a69f17d" providerId="LiveId" clId="{A28487D6-DBD2-4B98-937A-8636B5BA78AC}" dt="2021-04-08T06:59:24.209" v="54" actId="478"/>
          <ac:picMkLst>
            <pc:docMk/>
            <pc:sldMk cId="0" sldId="256"/>
            <ac:picMk id="1025" creationId="{9712C4DC-AB06-46CA-89DF-6B6A5C2A4AC7}"/>
          </ac:picMkLst>
        </pc:picChg>
        <pc:picChg chg="mod">
          <ac:chgData name="Frank Meins" userId="2b447a920a69f17d" providerId="LiveId" clId="{A28487D6-DBD2-4B98-937A-8636B5BA78AC}" dt="2021-04-08T07:05:03.243" v="92" actId="14100"/>
          <ac:picMkLst>
            <pc:docMk/>
            <pc:sldMk cId="0" sldId="256"/>
            <ac:picMk id="1026" creationId="{DBB99E10-D20E-4DE9-A708-7BE0016DAA82}"/>
          </ac:picMkLst>
        </pc:picChg>
        <pc:picChg chg="mod">
          <ac:chgData name="Frank Meins" userId="2b447a920a69f17d" providerId="LiveId" clId="{A28487D6-DBD2-4B98-937A-8636B5BA78AC}" dt="2021-04-08T07:04:59.435" v="91" actId="14100"/>
          <ac:picMkLst>
            <pc:docMk/>
            <pc:sldMk cId="0" sldId="256"/>
            <ac:picMk id="1027" creationId="{8A3388F6-4A8F-4737-86E2-42CF153711DA}"/>
          </ac:picMkLst>
        </pc:picChg>
      </pc:sldChg>
      <pc:sldChg chg="del">
        <pc:chgData name="Frank Meins" userId="2b447a920a69f17d" providerId="LiveId" clId="{A28487D6-DBD2-4B98-937A-8636B5BA78AC}" dt="2021-04-10T07:20:19.862" v="594" actId="47"/>
        <pc:sldMkLst>
          <pc:docMk/>
          <pc:sldMk cId="0" sldId="257"/>
        </pc:sldMkLst>
      </pc:sldChg>
      <pc:sldChg chg="modSp del mod">
        <pc:chgData name="Frank Meins" userId="2b447a920a69f17d" providerId="LiveId" clId="{A28487D6-DBD2-4B98-937A-8636B5BA78AC}" dt="2021-04-14T15:41:23.399" v="5400" actId="47"/>
        <pc:sldMkLst>
          <pc:docMk/>
          <pc:sldMk cId="616725254" sldId="258"/>
        </pc:sldMkLst>
        <pc:spChg chg="mod">
          <ac:chgData name="Frank Meins" userId="2b447a920a69f17d" providerId="LiveId" clId="{A28487D6-DBD2-4B98-937A-8636B5BA78AC}" dt="2021-04-08T07:06:30.812" v="118" actId="20577"/>
          <ac:spMkLst>
            <pc:docMk/>
            <pc:sldMk cId="616725254" sldId="258"/>
            <ac:spMk id="2" creationId="{00000000-0000-0000-0000-000000000000}"/>
          </ac:spMkLst>
        </pc:spChg>
        <pc:spChg chg="mod">
          <ac:chgData name="Frank Meins" userId="2b447a920a69f17d" providerId="LiveId" clId="{A28487D6-DBD2-4B98-937A-8636B5BA78AC}" dt="2021-04-12T13:21:11.227" v="5036" actId="20577"/>
          <ac:spMkLst>
            <pc:docMk/>
            <pc:sldMk cId="616725254" sldId="258"/>
            <ac:spMk id="3" creationId="{00000000-0000-0000-0000-000000000000}"/>
          </ac:spMkLst>
        </pc:spChg>
      </pc:sldChg>
      <pc:sldChg chg="del">
        <pc:chgData name="Frank Meins" userId="2b447a920a69f17d" providerId="LiveId" clId="{A28487D6-DBD2-4B98-937A-8636B5BA78AC}" dt="2021-04-10T07:20:19.862" v="594" actId="47"/>
        <pc:sldMkLst>
          <pc:docMk/>
          <pc:sldMk cId="1078056503" sldId="265"/>
        </pc:sldMkLst>
      </pc:sldChg>
      <pc:sldChg chg="del">
        <pc:chgData name="Frank Meins" userId="2b447a920a69f17d" providerId="LiveId" clId="{A28487D6-DBD2-4B98-937A-8636B5BA78AC}" dt="2021-04-10T07:20:19.862" v="594" actId="47"/>
        <pc:sldMkLst>
          <pc:docMk/>
          <pc:sldMk cId="900014737" sldId="271"/>
        </pc:sldMkLst>
      </pc:sldChg>
      <pc:sldChg chg="addSp delSp modSp mod">
        <pc:chgData name="Frank Meins" userId="2b447a920a69f17d" providerId="LiveId" clId="{A28487D6-DBD2-4B98-937A-8636B5BA78AC}" dt="2021-04-10T08:39:56.416" v="2364" actId="1076"/>
        <pc:sldMkLst>
          <pc:docMk/>
          <pc:sldMk cId="3555026891" sldId="281"/>
        </pc:sldMkLst>
        <pc:spChg chg="mod">
          <ac:chgData name="Frank Meins" userId="2b447a920a69f17d" providerId="LiveId" clId="{A28487D6-DBD2-4B98-937A-8636B5BA78AC}" dt="2021-04-10T08:39:56.416" v="2364" actId="1076"/>
          <ac:spMkLst>
            <pc:docMk/>
            <pc:sldMk cId="3555026891" sldId="281"/>
            <ac:spMk id="2" creationId="{00000000-0000-0000-0000-000000000000}"/>
          </ac:spMkLst>
        </pc:spChg>
        <pc:picChg chg="del">
          <ac:chgData name="Frank Meins" userId="2b447a920a69f17d" providerId="LiveId" clId="{A28487D6-DBD2-4B98-937A-8636B5BA78AC}" dt="2021-04-10T08:39:48.065" v="2359" actId="478"/>
          <ac:picMkLst>
            <pc:docMk/>
            <pc:sldMk cId="3555026891" sldId="281"/>
            <ac:picMk id="10" creationId="{A4DD5F83-3FBB-42C8-9EC0-6AB12CB82FBF}"/>
          </ac:picMkLst>
        </pc:picChg>
        <pc:picChg chg="del">
          <ac:chgData name="Frank Meins" userId="2b447a920a69f17d" providerId="LiveId" clId="{A28487D6-DBD2-4B98-937A-8636B5BA78AC}" dt="2021-04-10T08:39:48.643" v="2360" actId="478"/>
          <ac:picMkLst>
            <pc:docMk/>
            <pc:sldMk cId="3555026891" sldId="281"/>
            <ac:picMk id="11" creationId="{998E39BC-4678-40D7-823A-EF1748390DCB}"/>
          </ac:picMkLst>
        </pc:picChg>
        <pc:picChg chg="del">
          <ac:chgData name="Frank Meins" userId="2b447a920a69f17d" providerId="LiveId" clId="{A28487D6-DBD2-4B98-937A-8636B5BA78AC}" dt="2021-04-10T08:39:35.651" v="2358" actId="478"/>
          <ac:picMkLst>
            <pc:docMk/>
            <pc:sldMk cId="3555026891" sldId="281"/>
            <ac:picMk id="12" creationId="{B3E8203C-7F52-4E32-9C72-64EB91F971DA}"/>
          </ac:picMkLst>
        </pc:picChg>
        <pc:picChg chg="del">
          <ac:chgData name="Frank Meins" userId="2b447a920a69f17d" providerId="LiveId" clId="{A28487D6-DBD2-4B98-937A-8636B5BA78AC}" dt="2021-04-10T08:39:49.081" v="2361" actId="478"/>
          <ac:picMkLst>
            <pc:docMk/>
            <pc:sldMk cId="3555026891" sldId="281"/>
            <ac:picMk id="13" creationId="{26F6C119-E9ED-412F-A91C-8BCF8A9E568D}"/>
          </ac:picMkLst>
        </pc:picChg>
        <pc:picChg chg="add mod">
          <ac:chgData name="Frank Meins" userId="2b447a920a69f17d" providerId="LiveId" clId="{A28487D6-DBD2-4B98-937A-8636B5BA78AC}" dt="2021-04-10T08:39:49.914" v="2362"/>
          <ac:picMkLst>
            <pc:docMk/>
            <pc:sldMk cId="3555026891" sldId="281"/>
            <ac:picMk id="14" creationId="{C1DD125D-C200-476B-BD8B-AE684EDFEDF4}"/>
          </ac:picMkLst>
        </pc:picChg>
        <pc:picChg chg="add mod">
          <ac:chgData name="Frank Meins" userId="2b447a920a69f17d" providerId="LiveId" clId="{A28487D6-DBD2-4B98-937A-8636B5BA78AC}" dt="2021-04-10T08:39:49.914" v="2362"/>
          <ac:picMkLst>
            <pc:docMk/>
            <pc:sldMk cId="3555026891" sldId="281"/>
            <ac:picMk id="15" creationId="{7FF0B1C0-79B9-4F41-9572-6D634E7CA789}"/>
          </ac:picMkLst>
        </pc:picChg>
        <pc:picChg chg="add mod">
          <ac:chgData name="Frank Meins" userId="2b447a920a69f17d" providerId="LiveId" clId="{A28487D6-DBD2-4B98-937A-8636B5BA78AC}" dt="2021-04-10T08:39:49.914" v="2362"/>
          <ac:picMkLst>
            <pc:docMk/>
            <pc:sldMk cId="3555026891" sldId="281"/>
            <ac:picMk id="16" creationId="{FB24501C-F47F-4D7C-B79A-AB8E92BB7381}"/>
          </ac:picMkLst>
        </pc:picChg>
        <pc:picChg chg="add mod">
          <ac:chgData name="Frank Meins" userId="2b447a920a69f17d" providerId="LiveId" clId="{A28487D6-DBD2-4B98-937A-8636B5BA78AC}" dt="2021-04-10T08:39:49.914" v="2362"/>
          <ac:picMkLst>
            <pc:docMk/>
            <pc:sldMk cId="3555026891" sldId="281"/>
            <ac:picMk id="17" creationId="{150E83ED-CD59-4C55-853C-ECAEC94F029A}"/>
          </ac:picMkLst>
        </pc:picChg>
        <pc:picChg chg="add mod">
          <ac:chgData name="Frank Meins" userId="2b447a920a69f17d" providerId="LiveId" clId="{A28487D6-DBD2-4B98-937A-8636B5BA78AC}" dt="2021-04-10T08:39:49.914" v="2362"/>
          <ac:picMkLst>
            <pc:docMk/>
            <pc:sldMk cId="3555026891" sldId="281"/>
            <ac:picMk id="18" creationId="{77533B23-D3C7-4FF1-8D9C-043CB78967C7}"/>
          </ac:picMkLst>
        </pc:picChg>
        <pc:picChg chg="add mod">
          <ac:chgData name="Frank Meins" userId="2b447a920a69f17d" providerId="LiveId" clId="{A28487D6-DBD2-4B98-937A-8636B5BA78AC}" dt="2021-04-10T08:39:49.914" v="2362"/>
          <ac:picMkLst>
            <pc:docMk/>
            <pc:sldMk cId="3555026891" sldId="281"/>
            <ac:picMk id="19" creationId="{6D2533CB-1814-4DF3-BA64-730331D2317E}"/>
          </ac:picMkLst>
        </pc:picChg>
      </pc:sldChg>
      <pc:sldChg chg="del">
        <pc:chgData name="Frank Meins" userId="2b447a920a69f17d" providerId="LiveId" clId="{A28487D6-DBD2-4B98-937A-8636B5BA78AC}" dt="2021-04-10T07:20:19.862" v="594" actId="47"/>
        <pc:sldMkLst>
          <pc:docMk/>
          <pc:sldMk cId="3024014128" sldId="282"/>
        </pc:sldMkLst>
      </pc:sldChg>
      <pc:sldChg chg="del">
        <pc:chgData name="Frank Meins" userId="2b447a920a69f17d" providerId="LiveId" clId="{A28487D6-DBD2-4B98-937A-8636B5BA78AC}" dt="2021-04-10T07:20:19.862" v="594" actId="47"/>
        <pc:sldMkLst>
          <pc:docMk/>
          <pc:sldMk cId="3286849254" sldId="284"/>
        </pc:sldMkLst>
      </pc:sldChg>
      <pc:sldChg chg="del">
        <pc:chgData name="Frank Meins" userId="2b447a920a69f17d" providerId="LiveId" clId="{A28487D6-DBD2-4B98-937A-8636B5BA78AC}" dt="2021-04-10T07:20:19.862" v="594" actId="47"/>
        <pc:sldMkLst>
          <pc:docMk/>
          <pc:sldMk cId="2455284398" sldId="285"/>
        </pc:sldMkLst>
      </pc:sldChg>
      <pc:sldChg chg="del">
        <pc:chgData name="Frank Meins" userId="2b447a920a69f17d" providerId="LiveId" clId="{A28487D6-DBD2-4B98-937A-8636B5BA78AC}" dt="2021-04-10T07:20:19.862" v="594" actId="47"/>
        <pc:sldMkLst>
          <pc:docMk/>
          <pc:sldMk cId="248396477" sldId="286"/>
        </pc:sldMkLst>
      </pc:sldChg>
      <pc:sldChg chg="del">
        <pc:chgData name="Frank Meins" userId="2b447a920a69f17d" providerId="LiveId" clId="{A28487D6-DBD2-4B98-937A-8636B5BA78AC}" dt="2021-04-10T07:20:19.862" v="594" actId="47"/>
        <pc:sldMkLst>
          <pc:docMk/>
          <pc:sldMk cId="661922690" sldId="287"/>
        </pc:sldMkLst>
      </pc:sldChg>
      <pc:sldChg chg="del">
        <pc:chgData name="Frank Meins" userId="2b447a920a69f17d" providerId="LiveId" clId="{A28487D6-DBD2-4B98-937A-8636B5BA78AC}" dt="2021-04-10T07:20:19.862" v="594" actId="47"/>
        <pc:sldMkLst>
          <pc:docMk/>
          <pc:sldMk cId="1598767866" sldId="288"/>
        </pc:sldMkLst>
      </pc:sldChg>
      <pc:sldChg chg="del">
        <pc:chgData name="Frank Meins" userId="2b447a920a69f17d" providerId="LiveId" clId="{A28487D6-DBD2-4B98-937A-8636B5BA78AC}" dt="2021-04-10T07:20:19.862" v="594" actId="47"/>
        <pc:sldMkLst>
          <pc:docMk/>
          <pc:sldMk cId="1888872160" sldId="289"/>
        </pc:sldMkLst>
      </pc:sldChg>
      <pc:sldChg chg="del">
        <pc:chgData name="Frank Meins" userId="2b447a920a69f17d" providerId="LiveId" clId="{A28487D6-DBD2-4B98-937A-8636B5BA78AC}" dt="2021-04-10T07:20:19.862" v="594" actId="47"/>
        <pc:sldMkLst>
          <pc:docMk/>
          <pc:sldMk cId="3275404381" sldId="290"/>
        </pc:sldMkLst>
      </pc:sldChg>
      <pc:sldChg chg="del">
        <pc:chgData name="Frank Meins" userId="2b447a920a69f17d" providerId="LiveId" clId="{A28487D6-DBD2-4B98-937A-8636B5BA78AC}" dt="2021-04-10T07:20:19.862" v="594" actId="47"/>
        <pc:sldMkLst>
          <pc:docMk/>
          <pc:sldMk cId="3534986507" sldId="291"/>
        </pc:sldMkLst>
      </pc:sldChg>
      <pc:sldChg chg="del">
        <pc:chgData name="Frank Meins" userId="2b447a920a69f17d" providerId="LiveId" clId="{A28487D6-DBD2-4B98-937A-8636B5BA78AC}" dt="2021-04-10T07:20:19.862" v="594" actId="47"/>
        <pc:sldMkLst>
          <pc:docMk/>
          <pc:sldMk cId="105514479" sldId="292"/>
        </pc:sldMkLst>
      </pc:sldChg>
      <pc:sldChg chg="del">
        <pc:chgData name="Frank Meins" userId="2b447a920a69f17d" providerId="LiveId" clId="{A28487D6-DBD2-4B98-937A-8636B5BA78AC}" dt="2021-04-10T07:20:19.862" v="594" actId="47"/>
        <pc:sldMkLst>
          <pc:docMk/>
          <pc:sldMk cId="1672679040" sldId="293"/>
        </pc:sldMkLst>
      </pc:sldChg>
      <pc:sldChg chg="del">
        <pc:chgData name="Frank Meins" userId="2b447a920a69f17d" providerId="LiveId" clId="{A28487D6-DBD2-4B98-937A-8636B5BA78AC}" dt="2021-04-10T07:20:19.862" v="594" actId="47"/>
        <pc:sldMkLst>
          <pc:docMk/>
          <pc:sldMk cId="2607363773" sldId="294"/>
        </pc:sldMkLst>
      </pc:sldChg>
      <pc:sldChg chg="del">
        <pc:chgData name="Frank Meins" userId="2b447a920a69f17d" providerId="LiveId" clId="{A28487D6-DBD2-4B98-937A-8636B5BA78AC}" dt="2021-04-10T07:20:19.862" v="594" actId="47"/>
        <pc:sldMkLst>
          <pc:docMk/>
          <pc:sldMk cId="2814118092" sldId="295"/>
        </pc:sldMkLst>
      </pc:sldChg>
      <pc:sldChg chg="del">
        <pc:chgData name="Frank Meins" userId="2b447a920a69f17d" providerId="LiveId" clId="{A28487D6-DBD2-4B98-937A-8636B5BA78AC}" dt="2021-04-10T07:20:19.862" v="594" actId="47"/>
        <pc:sldMkLst>
          <pc:docMk/>
          <pc:sldMk cId="153133046" sldId="296"/>
        </pc:sldMkLst>
      </pc:sldChg>
      <pc:sldChg chg="del">
        <pc:chgData name="Frank Meins" userId="2b447a920a69f17d" providerId="LiveId" clId="{A28487D6-DBD2-4B98-937A-8636B5BA78AC}" dt="2021-04-10T07:20:19.862" v="594" actId="47"/>
        <pc:sldMkLst>
          <pc:docMk/>
          <pc:sldMk cId="3120702969" sldId="297"/>
        </pc:sldMkLst>
      </pc:sldChg>
      <pc:sldChg chg="del">
        <pc:chgData name="Frank Meins" userId="2b447a920a69f17d" providerId="LiveId" clId="{A28487D6-DBD2-4B98-937A-8636B5BA78AC}" dt="2021-04-10T07:20:19.862" v="594" actId="47"/>
        <pc:sldMkLst>
          <pc:docMk/>
          <pc:sldMk cId="1001885954" sldId="298"/>
        </pc:sldMkLst>
      </pc:sldChg>
      <pc:sldChg chg="del">
        <pc:chgData name="Frank Meins" userId="2b447a920a69f17d" providerId="LiveId" clId="{A28487D6-DBD2-4B98-937A-8636B5BA78AC}" dt="2021-04-10T07:20:19.862" v="594" actId="47"/>
        <pc:sldMkLst>
          <pc:docMk/>
          <pc:sldMk cId="2362191726" sldId="299"/>
        </pc:sldMkLst>
      </pc:sldChg>
      <pc:sldChg chg="del">
        <pc:chgData name="Frank Meins" userId="2b447a920a69f17d" providerId="LiveId" clId="{A28487D6-DBD2-4B98-937A-8636B5BA78AC}" dt="2021-04-10T07:20:19.862" v="594" actId="47"/>
        <pc:sldMkLst>
          <pc:docMk/>
          <pc:sldMk cId="671402696" sldId="300"/>
        </pc:sldMkLst>
      </pc:sldChg>
      <pc:sldChg chg="del">
        <pc:chgData name="Frank Meins" userId="2b447a920a69f17d" providerId="LiveId" clId="{A28487D6-DBD2-4B98-937A-8636B5BA78AC}" dt="2021-04-10T07:20:19.862" v="594" actId="47"/>
        <pc:sldMkLst>
          <pc:docMk/>
          <pc:sldMk cId="1910785915" sldId="301"/>
        </pc:sldMkLst>
      </pc:sldChg>
      <pc:sldChg chg="del">
        <pc:chgData name="Frank Meins" userId="2b447a920a69f17d" providerId="LiveId" clId="{A28487D6-DBD2-4B98-937A-8636B5BA78AC}" dt="2021-04-10T07:20:19.862" v="594" actId="47"/>
        <pc:sldMkLst>
          <pc:docMk/>
          <pc:sldMk cId="3566264150" sldId="302"/>
        </pc:sldMkLst>
      </pc:sldChg>
      <pc:sldChg chg="del">
        <pc:chgData name="Frank Meins" userId="2b447a920a69f17d" providerId="LiveId" clId="{A28487D6-DBD2-4B98-937A-8636B5BA78AC}" dt="2021-04-10T07:20:19.862" v="594" actId="47"/>
        <pc:sldMkLst>
          <pc:docMk/>
          <pc:sldMk cId="3153114837" sldId="303"/>
        </pc:sldMkLst>
      </pc:sldChg>
      <pc:sldChg chg="del">
        <pc:chgData name="Frank Meins" userId="2b447a920a69f17d" providerId="LiveId" clId="{A28487D6-DBD2-4B98-937A-8636B5BA78AC}" dt="2021-04-10T07:20:19.862" v="594" actId="47"/>
        <pc:sldMkLst>
          <pc:docMk/>
          <pc:sldMk cId="603421824" sldId="304"/>
        </pc:sldMkLst>
      </pc:sldChg>
      <pc:sldChg chg="del">
        <pc:chgData name="Frank Meins" userId="2b447a920a69f17d" providerId="LiveId" clId="{A28487D6-DBD2-4B98-937A-8636B5BA78AC}" dt="2021-04-10T07:20:19.862" v="594" actId="47"/>
        <pc:sldMkLst>
          <pc:docMk/>
          <pc:sldMk cId="2525024398" sldId="305"/>
        </pc:sldMkLst>
      </pc:sldChg>
      <pc:sldChg chg="del">
        <pc:chgData name="Frank Meins" userId="2b447a920a69f17d" providerId="LiveId" clId="{A28487D6-DBD2-4B98-937A-8636B5BA78AC}" dt="2021-04-10T07:20:19.862" v="594" actId="47"/>
        <pc:sldMkLst>
          <pc:docMk/>
          <pc:sldMk cId="2739370201" sldId="306"/>
        </pc:sldMkLst>
      </pc:sldChg>
      <pc:sldChg chg="del">
        <pc:chgData name="Frank Meins" userId="2b447a920a69f17d" providerId="LiveId" clId="{A28487D6-DBD2-4B98-937A-8636B5BA78AC}" dt="2021-04-10T07:20:19.862" v="594" actId="47"/>
        <pc:sldMkLst>
          <pc:docMk/>
          <pc:sldMk cId="2392264502" sldId="307"/>
        </pc:sldMkLst>
      </pc:sldChg>
      <pc:sldChg chg="del">
        <pc:chgData name="Frank Meins" userId="2b447a920a69f17d" providerId="LiveId" clId="{A28487D6-DBD2-4B98-937A-8636B5BA78AC}" dt="2021-04-10T07:20:19.862" v="594" actId="47"/>
        <pc:sldMkLst>
          <pc:docMk/>
          <pc:sldMk cId="3193696935" sldId="308"/>
        </pc:sldMkLst>
      </pc:sldChg>
      <pc:sldChg chg="del">
        <pc:chgData name="Frank Meins" userId="2b447a920a69f17d" providerId="LiveId" clId="{A28487D6-DBD2-4B98-937A-8636B5BA78AC}" dt="2021-04-10T07:20:19.862" v="594" actId="47"/>
        <pc:sldMkLst>
          <pc:docMk/>
          <pc:sldMk cId="3850489060" sldId="309"/>
        </pc:sldMkLst>
      </pc:sldChg>
      <pc:sldChg chg="del">
        <pc:chgData name="Frank Meins" userId="2b447a920a69f17d" providerId="LiveId" clId="{A28487D6-DBD2-4B98-937A-8636B5BA78AC}" dt="2021-04-10T07:20:19.862" v="594" actId="47"/>
        <pc:sldMkLst>
          <pc:docMk/>
          <pc:sldMk cId="4009262315" sldId="310"/>
        </pc:sldMkLst>
      </pc:sldChg>
      <pc:sldChg chg="del">
        <pc:chgData name="Frank Meins" userId="2b447a920a69f17d" providerId="LiveId" clId="{A28487D6-DBD2-4B98-937A-8636B5BA78AC}" dt="2021-04-10T07:20:19.862" v="594" actId="47"/>
        <pc:sldMkLst>
          <pc:docMk/>
          <pc:sldMk cId="3345494244" sldId="311"/>
        </pc:sldMkLst>
      </pc:sldChg>
      <pc:sldChg chg="del">
        <pc:chgData name="Frank Meins" userId="2b447a920a69f17d" providerId="LiveId" clId="{A28487D6-DBD2-4B98-937A-8636B5BA78AC}" dt="2021-04-10T07:20:19.862" v="594" actId="47"/>
        <pc:sldMkLst>
          <pc:docMk/>
          <pc:sldMk cId="2047577173" sldId="312"/>
        </pc:sldMkLst>
      </pc:sldChg>
      <pc:sldChg chg="del">
        <pc:chgData name="Frank Meins" userId="2b447a920a69f17d" providerId="LiveId" clId="{A28487D6-DBD2-4B98-937A-8636B5BA78AC}" dt="2021-04-10T07:20:19.862" v="594" actId="47"/>
        <pc:sldMkLst>
          <pc:docMk/>
          <pc:sldMk cId="1514665566" sldId="313"/>
        </pc:sldMkLst>
      </pc:sldChg>
      <pc:sldChg chg="del">
        <pc:chgData name="Frank Meins" userId="2b447a920a69f17d" providerId="LiveId" clId="{A28487D6-DBD2-4B98-937A-8636B5BA78AC}" dt="2021-04-10T07:20:19.862" v="594" actId="47"/>
        <pc:sldMkLst>
          <pc:docMk/>
          <pc:sldMk cId="563548738" sldId="314"/>
        </pc:sldMkLst>
      </pc:sldChg>
      <pc:sldChg chg="del">
        <pc:chgData name="Frank Meins" userId="2b447a920a69f17d" providerId="LiveId" clId="{A28487D6-DBD2-4B98-937A-8636B5BA78AC}" dt="2021-04-10T07:20:19.862" v="594" actId="47"/>
        <pc:sldMkLst>
          <pc:docMk/>
          <pc:sldMk cId="1754919870" sldId="315"/>
        </pc:sldMkLst>
      </pc:sldChg>
      <pc:sldChg chg="del">
        <pc:chgData name="Frank Meins" userId="2b447a920a69f17d" providerId="LiveId" clId="{A28487D6-DBD2-4B98-937A-8636B5BA78AC}" dt="2021-04-10T07:20:19.862" v="594" actId="47"/>
        <pc:sldMkLst>
          <pc:docMk/>
          <pc:sldMk cId="596522749" sldId="316"/>
        </pc:sldMkLst>
      </pc:sldChg>
      <pc:sldChg chg="del">
        <pc:chgData name="Frank Meins" userId="2b447a920a69f17d" providerId="LiveId" clId="{A28487D6-DBD2-4B98-937A-8636B5BA78AC}" dt="2021-04-10T07:20:19.862" v="594" actId="47"/>
        <pc:sldMkLst>
          <pc:docMk/>
          <pc:sldMk cId="2265100726" sldId="317"/>
        </pc:sldMkLst>
      </pc:sldChg>
      <pc:sldChg chg="del">
        <pc:chgData name="Frank Meins" userId="2b447a920a69f17d" providerId="LiveId" clId="{A28487D6-DBD2-4B98-937A-8636B5BA78AC}" dt="2021-04-10T07:20:19.862" v="594" actId="47"/>
        <pc:sldMkLst>
          <pc:docMk/>
          <pc:sldMk cId="1991003050" sldId="318"/>
        </pc:sldMkLst>
      </pc:sldChg>
      <pc:sldChg chg="modSp mod">
        <pc:chgData name="Frank Meins" userId="2b447a920a69f17d" providerId="LiveId" clId="{A28487D6-DBD2-4B98-937A-8636B5BA78AC}" dt="2021-04-10T07:21:10.511" v="657" actId="20577"/>
        <pc:sldMkLst>
          <pc:docMk/>
          <pc:sldMk cId="2641146115" sldId="319"/>
        </pc:sldMkLst>
        <pc:spChg chg="mod">
          <ac:chgData name="Frank Meins" userId="2b447a920a69f17d" providerId="LiveId" clId="{A28487D6-DBD2-4B98-937A-8636B5BA78AC}" dt="2021-04-10T06:59:14.452" v="569" actId="404"/>
          <ac:spMkLst>
            <pc:docMk/>
            <pc:sldMk cId="2641146115" sldId="319"/>
            <ac:spMk id="2" creationId="{00000000-0000-0000-0000-000000000000}"/>
          </ac:spMkLst>
        </pc:spChg>
        <pc:spChg chg="mod">
          <ac:chgData name="Frank Meins" userId="2b447a920a69f17d" providerId="LiveId" clId="{A28487D6-DBD2-4B98-937A-8636B5BA78AC}" dt="2021-04-10T07:21:10.511" v="657" actId="20577"/>
          <ac:spMkLst>
            <pc:docMk/>
            <pc:sldMk cId="2641146115" sldId="319"/>
            <ac:spMk id="3" creationId="{00000000-0000-0000-0000-000000000000}"/>
          </ac:spMkLst>
        </pc:spChg>
      </pc:sldChg>
      <pc:sldChg chg="addSp delSp modSp add mod">
        <pc:chgData name="Frank Meins" userId="2b447a920a69f17d" providerId="LiveId" clId="{A28487D6-DBD2-4B98-937A-8636B5BA78AC}" dt="2021-04-08T07:13:02.365" v="199" actId="20577"/>
        <pc:sldMkLst>
          <pc:docMk/>
          <pc:sldMk cId="280667649" sldId="320"/>
        </pc:sldMkLst>
        <pc:spChg chg="mod">
          <ac:chgData name="Frank Meins" userId="2b447a920a69f17d" providerId="LiveId" clId="{A28487D6-DBD2-4B98-937A-8636B5BA78AC}" dt="2021-04-08T07:13:02.365" v="199" actId="20577"/>
          <ac:spMkLst>
            <pc:docMk/>
            <pc:sldMk cId="280667649" sldId="320"/>
            <ac:spMk id="2" creationId="{00000000-0000-0000-0000-000000000000}"/>
          </ac:spMkLst>
        </pc:spChg>
        <pc:spChg chg="del mod">
          <ac:chgData name="Frank Meins" userId="2b447a920a69f17d" providerId="LiveId" clId="{A28487D6-DBD2-4B98-937A-8636B5BA78AC}" dt="2021-04-08T07:11:39.127" v="134" actId="478"/>
          <ac:spMkLst>
            <pc:docMk/>
            <pc:sldMk cId="280667649" sldId="320"/>
            <ac:spMk id="3" creationId="{00000000-0000-0000-0000-000000000000}"/>
          </ac:spMkLst>
        </pc:spChg>
        <pc:spChg chg="add del mod">
          <ac:chgData name="Frank Meins" userId="2b447a920a69f17d" providerId="LiveId" clId="{A28487D6-DBD2-4B98-937A-8636B5BA78AC}" dt="2021-04-08T07:11:46.257" v="135" actId="478"/>
          <ac:spMkLst>
            <pc:docMk/>
            <pc:sldMk cId="280667649" sldId="320"/>
            <ac:spMk id="8" creationId="{EACC5851-0A55-42F5-A7E0-8856E83C9F93}"/>
          </ac:spMkLst>
        </pc:spChg>
      </pc:sldChg>
      <pc:sldChg chg="modSp add mod">
        <pc:chgData name="Frank Meins" userId="2b447a920a69f17d" providerId="LiveId" clId="{A28487D6-DBD2-4B98-937A-8636B5BA78AC}" dt="2021-04-11T08:31:39.420" v="4459" actId="313"/>
        <pc:sldMkLst>
          <pc:docMk/>
          <pc:sldMk cId="1916382460" sldId="321"/>
        </pc:sldMkLst>
        <pc:spChg chg="mod">
          <ac:chgData name="Frank Meins" userId="2b447a920a69f17d" providerId="LiveId" clId="{A28487D6-DBD2-4B98-937A-8636B5BA78AC}" dt="2021-04-08T07:11:29.159" v="133" actId="20577"/>
          <ac:spMkLst>
            <pc:docMk/>
            <pc:sldMk cId="1916382460" sldId="321"/>
            <ac:spMk id="2" creationId="{00000000-0000-0000-0000-000000000000}"/>
          </ac:spMkLst>
        </pc:spChg>
        <pc:spChg chg="mod">
          <ac:chgData name="Frank Meins" userId="2b447a920a69f17d" providerId="LiveId" clId="{A28487D6-DBD2-4B98-937A-8636B5BA78AC}" dt="2021-04-11T08:31:39.420" v="4459" actId="313"/>
          <ac:spMkLst>
            <pc:docMk/>
            <pc:sldMk cId="1916382460" sldId="321"/>
            <ac:spMk id="3" creationId="{00000000-0000-0000-0000-000000000000}"/>
          </ac:spMkLst>
        </pc:spChg>
      </pc:sldChg>
      <pc:sldChg chg="addSp delSp modSp add mod">
        <pc:chgData name="Frank Meins" userId="2b447a920a69f17d" providerId="LiveId" clId="{A28487D6-DBD2-4B98-937A-8636B5BA78AC}" dt="2021-04-10T07:32:38.944" v="805" actId="1076"/>
        <pc:sldMkLst>
          <pc:docMk/>
          <pc:sldMk cId="721037279" sldId="322"/>
        </pc:sldMkLst>
        <pc:spChg chg="mod">
          <ac:chgData name="Frank Meins" userId="2b447a920a69f17d" providerId="LiveId" clId="{A28487D6-DBD2-4B98-937A-8636B5BA78AC}" dt="2021-04-10T07:21:29.969" v="661" actId="20577"/>
          <ac:spMkLst>
            <pc:docMk/>
            <pc:sldMk cId="721037279" sldId="322"/>
            <ac:spMk id="2" creationId="{00000000-0000-0000-0000-000000000000}"/>
          </ac:spMkLst>
        </pc:spChg>
        <pc:spChg chg="del mod">
          <ac:chgData name="Frank Meins" userId="2b447a920a69f17d" providerId="LiveId" clId="{A28487D6-DBD2-4B98-937A-8636B5BA78AC}" dt="2021-04-10T07:24:59.451" v="663"/>
          <ac:spMkLst>
            <pc:docMk/>
            <pc:sldMk cId="721037279" sldId="322"/>
            <ac:spMk id="3" creationId="{00000000-0000-0000-0000-000000000000}"/>
          </ac:spMkLst>
        </pc:spChg>
        <pc:spChg chg="add mod">
          <ac:chgData name="Frank Meins" userId="2b447a920a69f17d" providerId="LiveId" clId="{A28487D6-DBD2-4B98-937A-8636B5BA78AC}" dt="2021-04-10T07:32:36.628" v="804" actId="313"/>
          <ac:spMkLst>
            <pc:docMk/>
            <pc:sldMk cId="721037279" sldId="322"/>
            <ac:spMk id="9" creationId="{ACE350E1-431D-4E30-B41A-84AC5977F955}"/>
          </ac:spMkLst>
        </pc:spChg>
        <pc:spChg chg="add del mod">
          <ac:chgData name="Frank Meins" userId="2b447a920a69f17d" providerId="LiveId" clId="{A28487D6-DBD2-4B98-937A-8636B5BA78AC}" dt="2021-04-10T07:31:41.863" v="793" actId="478"/>
          <ac:spMkLst>
            <pc:docMk/>
            <pc:sldMk cId="721037279" sldId="322"/>
            <ac:spMk id="11" creationId="{163651F0-A3D9-4583-8C5C-25B93E0CDA10}"/>
          </ac:spMkLst>
        </pc:spChg>
        <pc:picChg chg="add del mod">
          <ac:chgData name="Frank Meins" userId="2b447a920a69f17d" providerId="LiveId" clId="{A28487D6-DBD2-4B98-937A-8636B5BA78AC}" dt="2021-04-10T07:31:25.641" v="789" actId="478"/>
          <ac:picMkLst>
            <pc:docMk/>
            <pc:sldMk cId="721037279" sldId="322"/>
            <ac:picMk id="8" creationId="{C7336474-99A1-4C22-95EA-5A1E7D5697AE}"/>
          </ac:picMkLst>
        </pc:picChg>
        <pc:picChg chg="add mod">
          <ac:chgData name="Frank Meins" userId="2b447a920a69f17d" providerId="LiveId" clId="{A28487D6-DBD2-4B98-937A-8636B5BA78AC}" dt="2021-04-10T07:32:38.944" v="805" actId="1076"/>
          <ac:picMkLst>
            <pc:docMk/>
            <pc:sldMk cId="721037279" sldId="322"/>
            <ac:picMk id="13" creationId="{F5C55505-40DB-4E21-A273-D659D0C1F251}"/>
          </ac:picMkLst>
        </pc:picChg>
      </pc:sldChg>
      <pc:sldChg chg="addSp delSp modSp add mod">
        <pc:chgData name="Frank Meins" userId="2b447a920a69f17d" providerId="LiveId" clId="{A28487D6-DBD2-4B98-937A-8636B5BA78AC}" dt="2021-04-10T07:42:16.165" v="1080" actId="20577"/>
        <pc:sldMkLst>
          <pc:docMk/>
          <pc:sldMk cId="90926780" sldId="323"/>
        </pc:sldMkLst>
        <pc:spChg chg="mod">
          <ac:chgData name="Frank Meins" userId="2b447a920a69f17d" providerId="LiveId" clId="{A28487D6-DBD2-4B98-937A-8636B5BA78AC}" dt="2021-04-10T07:42:16.165" v="1080" actId="20577"/>
          <ac:spMkLst>
            <pc:docMk/>
            <pc:sldMk cId="90926780" sldId="323"/>
            <ac:spMk id="2" creationId="{00000000-0000-0000-0000-000000000000}"/>
          </ac:spMkLst>
        </pc:spChg>
        <pc:spChg chg="mod">
          <ac:chgData name="Frank Meins" userId="2b447a920a69f17d" providerId="LiveId" clId="{A28487D6-DBD2-4B98-937A-8636B5BA78AC}" dt="2021-04-10T07:36:11.035" v="847" actId="21"/>
          <ac:spMkLst>
            <pc:docMk/>
            <pc:sldMk cId="90926780" sldId="323"/>
            <ac:spMk id="9" creationId="{ACE350E1-431D-4E30-B41A-84AC5977F955}"/>
          </ac:spMkLst>
        </pc:spChg>
        <pc:picChg chg="add mod">
          <ac:chgData name="Frank Meins" userId="2b447a920a69f17d" providerId="LiveId" clId="{A28487D6-DBD2-4B98-937A-8636B5BA78AC}" dt="2021-04-10T07:36:13.602" v="848" actId="1076"/>
          <ac:picMkLst>
            <pc:docMk/>
            <pc:sldMk cId="90926780" sldId="323"/>
            <ac:picMk id="7" creationId="{678B3016-F64D-4F0D-8EA2-E08F601FE851}"/>
          </ac:picMkLst>
        </pc:picChg>
        <pc:picChg chg="del">
          <ac:chgData name="Frank Meins" userId="2b447a920a69f17d" providerId="LiveId" clId="{A28487D6-DBD2-4B98-937A-8636B5BA78AC}" dt="2021-04-10T07:33:59.570" v="807" actId="478"/>
          <ac:picMkLst>
            <pc:docMk/>
            <pc:sldMk cId="90926780" sldId="323"/>
            <ac:picMk id="13" creationId="{F5C55505-40DB-4E21-A273-D659D0C1F251}"/>
          </ac:picMkLst>
        </pc:picChg>
      </pc:sldChg>
      <pc:sldChg chg="addSp delSp modSp add mod">
        <pc:chgData name="Frank Meins" userId="2b447a920a69f17d" providerId="LiveId" clId="{A28487D6-DBD2-4B98-937A-8636B5BA78AC}" dt="2021-04-10T07:42:18.984" v="1082" actId="20577"/>
        <pc:sldMkLst>
          <pc:docMk/>
          <pc:sldMk cId="2877982062" sldId="324"/>
        </pc:sldMkLst>
        <pc:spChg chg="mod">
          <ac:chgData name="Frank Meins" userId="2b447a920a69f17d" providerId="LiveId" clId="{A28487D6-DBD2-4B98-937A-8636B5BA78AC}" dt="2021-04-10T07:42:18.984" v="1082" actId="20577"/>
          <ac:spMkLst>
            <pc:docMk/>
            <pc:sldMk cId="2877982062" sldId="324"/>
            <ac:spMk id="2" creationId="{00000000-0000-0000-0000-000000000000}"/>
          </ac:spMkLst>
        </pc:spChg>
        <pc:spChg chg="mod">
          <ac:chgData name="Frank Meins" userId="2b447a920a69f17d" providerId="LiveId" clId="{A28487D6-DBD2-4B98-937A-8636B5BA78AC}" dt="2021-04-10T07:39:29.062" v="1074" actId="20577"/>
          <ac:spMkLst>
            <pc:docMk/>
            <pc:sldMk cId="2877982062" sldId="324"/>
            <ac:spMk id="9" creationId="{ACE350E1-431D-4E30-B41A-84AC5977F955}"/>
          </ac:spMkLst>
        </pc:spChg>
        <pc:picChg chg="del">
          <ac:chgData name="Frank Meins" userId="2b447a920a69f17d" providerId="LiveId" clId="{A28487D6-DBD2-4B98-937A-8636B5BA78AC}" dt="2021-04-10T07:36:25.729" v="851" actId="478"/>
          <ac:picMkLst>
            <pc:docMk/>
            <pc:sldMk cId="2877982062" sldId="324"/>
            <ac:picMk id="7" creationId="{678B3016-F64D-4F0D-8EA2-E08F601FE851}"/>
          </ac:picMkLst>
        </pc:picChg>
        <pc:picChg chg="add mod">
          <ac:chgData name="Frank Meins" userId="2b447a920a69f17d" providerId="LiveId" clId="{A28487D6-DBD2-4B98-937A-8636B5BA78AC}" dt="2021-04-10T07:41:55.303" v="1078" actId="1076"/>
          <ac:picMkLst>
            <pc:docMk/>
            <pc:sldMk cId="2877982062" sldId="324"/>
            <ac:picMk id="8" creationId="{8311CA4D-9160-4343-B2B4-C85E75B5FD98}"/>
          </ac:picMkLst>
        </pc:picChg>
      </pc:sldChg>
      <pc:sldChg chg="addSp delSp modSp add mod">
        <pc:chgData name="Frank Meins" userId="2b447a920a69f17d" providerId="LiveId" clId="{A28487D6-DBD2-4B98-937A-8636B5BA78AC}" dt="2021-04-10T07:56:24.647" v="1269" actId="1076"/>
        <pc:sldMkLst>
          <pc:docMk/>
          <pc:sldMk cId="2198966375" sldId="325"/>
        </pc:sldMkLst>
        <pc:spChg chg="mod">
          <ac:chgData name="Frank Meins" userId="2b447a920a69f17d" providerId="LiveId" clId="{A28487D6-DBD2-4B98-937A-8636B5BA78AC}" dt="2021-04-10T07:52:06.289" v="1107" actId="20577"/>
          <ac:spMkLst>
            <pc:docMk/>
            <pc:sldMk cId="2198966375" sldId="325"/>
            <ac:spMk id="2" creationId="{00000000-0000-0000-0000-000000000000}"/>
          </ac:spMkLst>
        </pc:spChg>
        <pc:spChg chg="mod">
          <ac:chgData name="Frank Meins" userId="2b447a920a69f17d" providerId="LiveId" clId="{A28487D6-DBD2-4B98-937A-8636B5BA78AC}" dt="2021-04-10T07:56:20.496" v="1268" actId="20577"/>
          <ac:spMkLst>
            <pc:docMk/>
            <pc:sldMk cId="2198966375" sldId="325"/>
            <ac:spMk id="9" creationId="{ACE350E1-431D-4E30-B41A-84AC5977F955}"/>
          </ac:spMkLst>
        </pc:spChg>
        <pc:picChg chg="add mod">
          <ac:chgData name="Frank Meins" userId="2b447a920a69f17d" providerId="LiveId" clId="{A28487D6-DBD2-4B98-937A-8636B5BA78AC}" dt="2021-04-10T07:56:24.647" v="1269" actId="1076"/>
          <ac:picMkLst>
            <pc:docMk/>
            <pc:sldMk cId="2198966375" sldId="325"/>
            <ac:picMk id="7" creationId="{56F3D5F5-DB6E-45FD-9A8E-54D4CE2B1A56}"/>
          </ac:picMkLst>
        </pc:picChg>
        <pc:picChg chg="del">
          <ac:chgData name="Frank Meins" userId="2b447a920a69f17d" providerId="LiveId" clId="{A28487D6-DBD2-4B98-937A-8636B5BA78AC}" dt="2021-04-10T07:54:15.356" v="1137" actId="478"/>
          <ac:picMkLst>
            <pc:docMk/>
            <pc:sldMk cId="2198966375" sldId="325"/>
            <ac:picMk id="8" creationId="{8311CA4D-9160-4343-B2B4-C85E75B5FD98}"/>
          </ac:picMkLst>
        </pc:picChg>
      </pc:sldChg>
      <pc:sldChg chg="addSp delSp modSp add mod">
        <pc:chgData name="Frank Meins" userId="2b447a920a69f17d" providerId="LiveId" clId="{A28487D6-DBD2-4B98-937A-8636B5BA78AC}" dt="2021-04-10T08:10:25.472" v="1526" actId="1076"/>
        <pc:sldMkLst>
          <pc:docMk/>
          <pc:sldMk cId="3648899563" sldId="326"/>
        </pc:sldMkLst>
        <pc:spChg chg="mod">
          <ac:chgData name="Frank Meins" userId="2b447a920a69f17d" providerId="LiveId" clId="{A28487D6-DBD2-4B98-937A-8636B5BA78AC}" dt="2021-04-10T08:03:14.090" v="1272" actId="20577"/>
          <ac:spMkLst>
            <pc:docMk/>
            <pc:sldMk cId="3648899563" sldId="326"/>
            <ac:spMk id="2" creationId="{00000000-0000-0000-0000-000000000000}"/>
          </ac:spMkLst>
        </pc:spChg>
        <pc:spChg chg="mod">
          <ac:chgData name="Frank Meins" userId="2b447a920a69f17d" providerId="LiveId" clId="{A28487D6-DBD2-4B98-937A-8636B5BA78AC}" dt="2021-04-10T08:10:22.017" v="1524" actId="6549"/>
          <ac:spMkLst>
            <pc:docMk/>
            <pc:sldMk cId="3648899563" sldId="326"/>
            <ac:spMk id="9" creationId="{ACE350E1-431D-4E30-B41A-84AC5977F955}"/>
          </ac:spMkLst>
        </pc:spChg>
        <pc:picChg chg="del">
          <ac:chgData name="Frank Meins" userId="2b447a920a69f17d" providerId="LiveId" clId="{A28487D6-DBD2-4B98-937A-8636B5BA78AC}" dt="2021-04-10T08:03:19.761" v="1273" actId="478"/>
          <ac:picMkLst>
            <pc:docMk/>
            <pc:sldMk cId="3648899563" sldId="326"/>
            <ac:picMk id="7" creationId="{56F3D5F5-DB6E-45FD-9A8E-54D4CE2B1A56}"/>
          </ac:picMkLst>
        </pc:picChg>
        <pc:picChg chg="add mod">
          <ac:chgData name="Frank Meins" userId="2b447a920a69f17d" providerId="LiveId" clId="{A28487D6-DBD2-4B98-937A-8636B5BA78AC}" dt="2021-04-10T08:06:54.166" v="1395" actId="14100"/>
          <ac:picMkLst>
            <pc:docMk/>
            <pc:sldMk cId="3648899563" sldId="326"/>
            <ac:picMk id="8" creationId="{7698EDB4-67B5-4E40-8997-696D6BFFFAF2}"/>
          </ac:picMkLst>
        </pc:picChg>
        <pc:picChg chg="add mod">
          <ac:chgData name="Frank Meins" userId="2b447a920a69f17d" providerId="LiveId" clId="{A28487D6-DBD2-4B98-937A-8636B5BA78AC}" dt="2021-04-10T08:10:25.472" v="1526" actId="1076"/>
          <ac:picMkLst>
            <pc:docMk/>
            <pc:sldMk cId="3648899563" sldId="326"/>
            <ac:picMk id="11" creationId="{99DA57A7-6DE5-42DD-B5CE-86383593A3C3}"/>
          </ac:picMkLst>
        </pc:picChg>
      </pc:sldChg>
      <pc:sldChg chg="addSp delSp modSp add mod">
        <pc:chgData name="Frank Meins" userId="2b447a920a69f17d" providerId="LiveId" clId="{A28487D6-DBD2-4B98-937A-8636B5BA78AC}" dt="2021-04-10T08:10:41.946" v="1528" actId="20577"/>
        <pc:sldMkLst>
          <pc:docMk/>
          <pc:sldMk cId="2964844976" sldId="327"/>
        </pc:sldMkLst>
        <pc:spChg chg="mod">
          <ac:chgData name="Frank Meins" userId="2b447a920a69f17d" providerId="LiveId" clId="{A28487D6-DBD2-4B98-937A-8636B5BA78AC}" dt="2021-04-10T08:10:41.946" v="1528" actId="20577"/>
          <ac:spMkLst>
            <pc:docMk/>
            <pc:sldMk cId="2964844976" sldId="327"/>
            <ac:spMk id="2" creationId="{00000000-0000-0000-0000-000000000000}"/>
          </ac:spMkLst>
        </pc:spChg>
        <pc:spChg chg="mod">
          <ac:chgData name="Frank Meins" userId="2b447a920a69f17d" providerId="LiveId" clId="{A28487D6-DBD2-4B98-937A-8636B5BA78AC}" dt="2021-04-10T08:08:59.280" v="1518" actId="20577"/>
          <ac:spMkLst>
            <pc:docMk/>
            <pc:sldMk cId="2964844976" sldId="327"/>
            <ac:spMk id="9" creationId="{ACE350E1-431D-4E30-B41A-84AC5977F955}"/>
          </ac:spMkLst>
        </pc:spChg>
        <pc:picChg chg="add mod">
          <ac:chgData name="Frank Meins" userId="2b447a920a69f17d" providerId="LiveId" clId="{A28487D6-DBD2-4B98-937A-8636B5BA78AC}" dt="2021-04-10T08:08:46.040" v="1515" actId="1076"/>
          <ac:picMkLst>
            <pc:docMk/>
            <pc:sldMk cId="2964844976" sldId="327"/>
            <ac:picMk id="7" creationId="{9264B456-0416-49BA-99B6-53BCB954B111}"/>
          </ac:picMkLst>
        </pc:picChg>
        <pc:picChg chg="del">
          <ac:chgData name="Frank Meins" userId="2b447a920a69f17d" providerId="LiveId" clId="{A28487D6-DBD2-4B98-937A-8636B5BA78AC}" dt="2021-04-10T08:08:43.821" v="1513" actId="478"/>
          <ac:picMkLst>
            <pc:docMk/>
            <pc:sldMk cId="2964844976" sldId="327"/>
            <ac:picMk id="8" creationId="{7698EDB4-67B5-4E40-8997-696D6BFFFAF2}"/>
          </ac:picMkLst>
        </pc:picChg>
        <pc:picChg chg="add mod">
          <ac:chgData name="Frank Meins" userId="2b447a920a69f17d" providerId="LiveId" clId="{A28487D6-DBD2-4B98-937A-8636B5BA78AC}" dt="2021-04-10T08:09:24.229" v="1522" actId="1076"/>
          <ac:picMkLst>
            <pc:docMk/>
            <pc:sldMk cId="2964844976" sldId="327"/>
            <ac:picMk id="11" creationId="{2184B04D-82BB-425D-9866-9314D9AD0B9B}"/>
          </ac:picMkLst>
        </pc:picChg>
      </pc:sldChg>
      <pc:sldChg chg="addSp delSp modSp add mod">
        <pc:chgData name="Frank Meins" userId="2b447a920a69f17d" providerId="LiveId" clId="{A28487D6-DBD2-4B98-937A-8636B5BA78AC}" dt="2021-04-10T08:15:45.545" v="1870" actId="20577"/>
        <pc:sldMkLst>
          <pc:docMk/>
          <pc:sldMk cId="1961348065" sldId="328"/>
        </pc:sldMkLst>
        <pc:spChg chg="mod">
          <ac:chgData name="Frank Meins" userId="2b447a920a69f17d" providerId="LiveId" clId="{A28487D6-DBD2-4B98-937A-8636B5BA78AC}" dt="2021-04-10T08:10:46.311" v="1530" actId="20577"/>
          <ac:spMkLst>
            <pc:docMk/>
            <pc:sldMk cId="1961348065" sldId="328"/>
            <ac:spMk id="2" creationId="{00000000-0000-0000-0000-000000000000}"/>
          </ac:spMkLst>
        </pc:spChg>
        <pc:spChg chg="mod">
          <ac:chgData name="Frank Meins" userId="2b447a920a69f17d" providerId="LiveId" clId="{A28487D6-DBD2-4B98-937A-8636B5BA78AC}" dt="2021-04-10T08:15:45.545" v="1870" actId="20577"/>
          <ac:spMkLst>
            <pc:docMk/>
            <pc:sldMk cId="1961348065" sldId="328"/>
            <ac:spMk id="9" creationId="{ACE350E1-431D-4E30-B41A-84AC5977F955}"/>
          </ac:spMkLst>
        </pc:spChg>
        <pc:picChg chg="del">
          <ac:chgData name="Frank Meins" userId="2b447a920a69f17d" providerId="LiveId" clId="{A28487D6-DBD2-4B98-937A-8636B5BA78AC}" dt="2021-04-10T08:11:19.852" v="1576" actId="478"/>
          <ac:picMkLst>
            <pc:docMk/>
            <pc:sldMk cId="1961348065" sldId="328"/>
            <ac:picMk id="7" creationId="{9264B456-0416-49BA-99B6-53BCB954B111}"/>
          </ac:picMkLst>
        </pc:picChg>
        <pc:picChg chg="add mod">
          <ac:chgData name="Frank Meins" userId="2b447a920a69f17d" providerId="LiveId" clId="{A28487D6-DBD2-4B98-937A-8636B5BA78AC}" dt="2021-04-10T08:13:38.543" v="1681" actId="1076"/>
          <ac:picMkLst>
            <pc:docMk/>
            <pc:sldMk cId="1961348065" sldId="328"/>
            <ac:picMk id="8" creationId="{40AEFF70-ACE1-4F1B-9405-5C32579AE997}"/>
          </ac:picMkLst>
        </pc:picChg>
        <pc:picChg chg="del">
          <ac:chgData name="Frank Meins" userId="2b447a920a69f17d" providerId="LiveId" clId="{A28487D6-DBD2-4B98-937A-8636B5BA78AC}" dt="2021-04-10T08:11:20.427" v="1577" actId="478"/>
          <ac:picMkLst>
            <pc:docMk/>
            <pc:sldMk cId="1961348065" sldId="328"/>
            <ac:picMk id="11" creationId="{2184B04D-82BB-425D-9866-9314D9AD0B9B}"/>
          </ac:picMkLst>
        </pc:picChg>
        <pc:picChg chg="add mod">
          <ac:chgData name="Frank Meins" userId="2b447a920a69f17d" providerId="LiveId" clId="{A28487D6-DBD2-4B98-937A-8636B5BA78AC}" dt="2021-04-10T08:14:59.686" v="1799" actId="1076"/>
          <ac:picMkLst>
            <pc:docMk/>
            <pc:sldMk cId="1961348065" sldId="328"/>
            <ac:picMk id="12" creationId="{2EEA5330-9F52-4131-A1C1-758EB12595F9}"/>
          </ac:picMkLst>
        </pc:picChg>
      </pc:sldChg>
      <pc:sldChg chg="addSp delSp modSp add mod">
        <pc:chgData name="Frank Meins" userId="2b447a920a69f17d" providerId="LiveId" clId="{A28487D6-DBD2-4B98-937A-8636B5BA78AC}" dt="2021-04-10T08:17:40.964" v="1896" actId="1076"/>
        <pc:sldMkLst>
          <pc:docMk/>
          <pc:sldMk cId="545212148" sldId="329"/>
        </pc:sldMkLst>
        <pc:spChg chg="mod">
          <ac:chgData name="Frank Meins" userId="2b447a920a69f17d" providerId="LiveId" clId="{A28487D6-DBD2-4B98-937A-8636B5BA78AC}" dt="2021-04-10T08:16:33.796" v="1873" actId="20577"/>
          <ac:spMkLst>
            <pc:docMk/>
            <pc:sldMk cId="545212148" sldId="329"/>
            <ac:spMk id="2" creationId="{00000000-0000-0000-0000-000000000000}"/>
          </ac:spMkLst>
        </pc:spChg>
        <pc:spChg chg="mod">
          <ac:chgData name="Frank Meins" userId="2b447a920a69f17d" providerId="LiveId" clId="{A28487D6-DBD2-4B98-937A-8636B5BA78AC}" dt="2021-04-10T08:17:35.167" v="1891" actId="20577"/>
          <ac:spMkLst>
            <pc:docMk/>
            <pc:sldMk cId="545212148" sldId="329"/>
            <ac:spMk id="9" creationId="{ACE350E1-431D-4E30-B41A-84AC5977F955}"/>
          </ac:spMkLst>
        </pc:spChg>
        <pc:picChg chg="add mod">
          <ac:chgData name="Frank Meins" userId="2b447a920a69f17d" providerId="LiveId" clId="{A28487D6-DBD2-4B98-937A-8636B5BA78AC}" dt="2021-04-10T08:17:40.964" v="1896" actId="1076"/>
          <ac:picMkLst>
            <pc:docMk/>
            <pc:sldMk cId="545212148" sldId="329"/>
            <ac:picMk id="7" creationId="{EB48FE2D-60B0-4921-9C0D-25851FCE8A05}"/>
          </ac:picMkLst>
        </pc:picChg>
        <pc:picChg chg="del mod">
          <ac:chgData name="Frank Meins" userId="2b447a920a69f17d" providerId="LiveId" clId="{A28487D6-DBD2-4B98-937A-8636B5BA78AC}" dt="2021-04-10T08:17:37.533" v="1893" actId="478"/>
          <ac:picMkLst>
            <pc:docMk/>
            <pc:sldMk cId="545212148" sldId="329"/>
            <ac:picMk id="8" creationId="{40AEFF70-ACE1-4F1B-9405-5C32579AE997}"/>
          </ac:picMkLst>
        </pc:picChg>
        <pc:picChg chg="del">
          <ac:chgData name="Frank Meins" userId="2b447a920a69f17d" providerId="LiveId" clId="{A28487D6-DBD2-4B98-937A-8636B5BA78AC}" dt="2021-04-10T08:17:38.419" v="1894" actId="478"/>
          <ac:picMkLst>
            <pc:docMk/>
            <pc:sldMk cId="545212148" sldId="329"/>
            <ac:picMk id="12" creationId="{2EEA5330-9F52-4131-A1C1-758EB12595F9}"/>
          </ac:picMkLst>
        </pc:picChg>
      </pc:sldChg>
      <pc:sldChg chg="add">
        <pc:chgData name="Frank Meins" userId="2b447a920a69f17d" providerId="LiveId" clId="{A28487D6-DBD2-4B98-937A-8636B5BA78AC}" dt="2021-04-10T13:38:45.250" v="3777"/>
        <pc:sldMkLst>
          <pc:docMk/>
          <pc:sldMk cId="1248185511" sldId="330"/>
        </pc:sldMkLst>
      </pc:sldChg>
      <pc:sldChg chg="delSp modSp add del mod">
        <pc:chgData name="Frank Meins" userId="2b447a920a69f17d" providerId="LiveId" clId="{A28487D6-DBD2-4B98-937A-8636B5BA78AC}" dt="2021-04-10T13:38:38.412" v="3776" actId="2696"/>
        <pc:sldMkLst>
          <pc:docMk/>
          <pc:sldMk cId="4201160807" sldId="330"/>
        </pc:sldMkLst>
        <pc:spChg chg="mod">
          <ac:chgData name="Frank Meins" userId="2b447a920a69f17d" providerId="LiveId" clId="{A28487D6-DBD2-4B98-937A-8636B5BA78AC}" dt="2021-04-10T08:21:32.275" v="1964" actId="20577"/>
          <ac:spMkLst>
            <pc:docMk/>
            <pc:sldMk cId="4201160807" sldId="330"/>
            <ac:spMk id="2" creationId="{00000000-0000-0000-0000-000000000000}"/>
          </ac:spMkLst>
        </pc:spChg>
        <pc:spChg chg="mod">
          <ac:chgData name="Frank Meins" userId="2b447a920a69f17d" providerId="LiveId" clId="{A28487D6-DBD2-4B98-937A-8636B5BA78AC}" dt="2021-04-10T08:25:25.734" v="2040" actId="20577"/>
          <ac:spMkLst>
            <pc:docMk/>
            <pc:sldMk cId="4201160807" sldId="330"/>
            <ac:spMk id="9" creationId="{ACE350E1-431D-4E30-B41A-84AC5977F955}"/>
          </ac:spMkLst>
        </pc:spChg>
        <pc:picChg chg="del">
          <ac:chgData name="Frank Meins" userId="2b447a920a69f17d" providerId="LiveId" clId="{A28487D6-DBD2-4B98-937A-8636B5BA78AC}" dt="2021-04-10T08:21:35.849" v="1965" actId="478"/>
          <ac:picMkLst>
            <pc:docMk/>
            <pc:sldMk cId="4201160807" sldId="330"/>
            <ac:picMk id="7" creationId="{EB48FE2D-60B0-4921-9C0D-25851FCE8A05}"/>
          </ac:picMkLst>
        </pc:picChg>
      </pc:sldChg>
      <pc:sldChg chg="modSp add del mod">
        <pc:chgData name="Frank Meins" userId="2b447a920a69f17d" providerId="LiveId" clId="{A28487D6-DBD2-4B98-937A-8636B5BA78AC}" dt="2021-04-10T13:38:38.412" v="3776" actId="2696"/>
        <pc:sldMkLst>
          <pc:docMk/>
          <pc:sldMk cId="13997248" sldId="331"/>
        </pc:sldMkLst>
        <pc:spChg chg="mod">
          <ac:chgData name="Frank Meins" userId="2b447a920a69f17d" providerId="LiveId" clId="{A28487D6-DBD2-4B98-937A-8636B5BA78AC}" dt="2021-04-10T08:26:24.234" v="2043" actId="20577"/>
          <ac:spMkLst>
            <pc:docMk/>
            <pc:sldMk cId="13997248" sldId="331"/>
            <ac:spMk id="2" creationId="{00000000-0000-0000-0000-000000000000}"/>
          </ac:spMkLst>
        </pc:spChg>
        <pc:spChg chg="mod">
          <ac:chgData name="Frank Meins" userId="2b447a920a69f17d" providerId="LiveId" clId="{A28487D6-DBD2-4B98-937A-8636B5BA78AC}" dt="2021-04-10T08:31:09.373" v="2145" actId="114"/>
          <ac:spMkLst>
            <pc:docMk/>
            <pc:sldMk cId="13997248" sldId="331"/>
            <ac:spMk id="9" creationId="{ACE350E1-431D-4E30-B41A-84AC5977F955}"/>
          </ac:spMkLst>
        </pc:spChg>
      </pc:sldChg>
      <pc:sldChg chg="add">
        <pc:chgData name="Frank Meins" userId="2b447a920a69f17d" providerId="LiveId" clId="{A28487D6-DBD2-4B98-937A-8636B5BA78AC}" dt="2021-04-10T13:38:45.250" v="3777"/>
        <pc:sldMkLst>
          <pc:docMk/>
          <pc:sldMk cId="1399886060" sldId="331"/>
        </pc:sldMkLst>
      </pc:sldChg>
      <pc:sldChg chg="add">
        <pc:chgData name="Frank Meins" userId="2b447a920a69f17d" providerId="LiveId" clId="{A28487D6-DBD2-4B98-937A-8636B5BA78AC}" dt="2021-04-10T13:38:45.250" v="3777"/>
        <pc:sldMkLst>
          <pc:docMk/>
          <pc:sldMk cId="610965937" sldId="332"/>
        </pc:sldMkLst>
      </pc:sldChg>
      <pc:sldChg chg="modSp add del mod">
        <pc:chgData name="Frank Meins" userId="2b447a920a69f17d" providerId="LiveId" clId="{A28487D6-DBD2-4B98-937A-8636B5BA78AC}" dt="2021-04-10T13:38:38.412" v="3776" actId="2696"/>
        <pc:sldMkLst>
          <pc:docMk/>
          <pc:sldMk cId="4191159850" sldId="332"/>
        </pc:sldMkLst>
        <pc:spChg chg="mod">
          <ac:chgData name="Frank Meins" userId="2b447a920a69f17d" providerId="LiveId" clId="{A28487D6-DBD2-4B98-937A-8636B5BA78AC}" dt="2021-04-10T08:40:15.027" v="2373" actId="20577"/>
          <ac:spMkLst>
            <pc:docMk/>
            <pc:sldMk cId="4191159850" sldId="332"/>
            <ac:spMk id="2" creationId="{00000000-0000-0000-0000-000000000000}"/>
          </ac:spMkLst>
        </pc:spChg>
        <pc:spChg chg="mod">
          <ac:chgData name="Frank Meins" userId="2b447a920a69f17d" providerId="LiveId" clId="{A28487D6-DBD2-4B98-937A-8636B5BA78AC}" dt="2021-04-10T08:33:57.880" v="2299" actId="20577"/>
          <ac:spMkLst>
            <pc:docMk/>
            <pc:sldMk cId="4191159850" sldId="332"/>
            <ac:spMk id="9" creationId="{ACE350E1-431D-4E30-B41A-84AC5977F955}"/>
          </ac:spMkLst>
        </pc:spChg>
      </pc:sldChg>
      <pc:sldChg chg="addSp modSp add del mod">
        <pc:chgData name="Frank Meins" userId="2b447a920a69f17d" providerId="LiveId" clId="{A28487D6-DBD2-4B98-937A-8636B5BA78AC}" dt="2021-04-10T13:38:38.412" v="3776" actId="2696"/>
        <pc:sldMkLst>
          <pc:docMk/>
          <pc:sldMk cId="854240704" sldId="333"/>
        </pc:sldMkLst>
        <pc:spChg chg="mod">
          <ac:chgData name="Frank Meins" userId="2b447a920a69f17d" providerId="LiveId" clId="{A28487D6-DBD2-4B98-937A-8636B5BA78AC}" dt="2021-04-10T08:40:19.720" v="2375" actId="20577"/>
          <ac:spMkLst>
            <pc:docMk/>
            <pc:sldMk cId="854240704" sldId="333"/>
            <ac:spMk id="2" creationId="{00000000-0000-0000-0000-000000000000}"/>
          </ac:spMkLst>
        </pc:spChg>
        <pc:spChg chg="mod">
          <ac:chgData name="Frank Meins" userId="2b447a920a69f17d" providerId="LiveId" clId="{A28487D6-DBD2-4B98-937A-8636B5BA78AC}" dt="2021-04-10T08:38:50.660" v="2352" actId="20577"/>
          <ac:spMkLst>
            <pc:docMk/>
            <pc:sldMk cId="854240704" sldId="333"/>
            <ac:spMk id="9" creationId="{ACE350E1-431D-4E30-B41A-84AC5977F955}"/>
          </ac:spMkLst>
        </pc:spChg>
        <pc:picChg chg="add mod">
          <ac:chgData name="Frank Meins" userId="2b447a920a69f17d" providerId="LiveId" clId="{A28487D6-DBD2-4B98-937A-8636B5BA78AC}" dt="2021-04-10T08:38:58.119" v="2357" actId="1076"/>
          <ac:picMkLst>
            <pc:docMk/>
            <pc:sldMk cId="854240704" sldId="333"/>
            <ac:picMk id="7" creationId="{CDEFEC65-0F85-4741-9BD0-7110F8D9872E}"/>
          </ac:picMkLst>
        </pc:picChg>
      </pc:sldChg>
      <pc:sldChg chg="add">
        <pc:chgData name="Frank Meins" userId="2b447a920a69f17d" providerId="LiveId" clId="{A28487D6-DBD2-4B98-937A-8636B5BA78AC}" dt="2021-04-10T13:38:45.250" v="3777"/>
        <pc:sldMkLst>
          <pc:docMk/>
          <pc:sldMk cId="3475200849" sldId="333"/>
        </pc:sldMkLst>
      </pc:sldChg>
      <pc:sldChg chg="add">
        <pc:chgData name="Frank Meins" userId="2b447a920a69f17d" providerId="LiveId" clId="{A28487D6-DBD2-4B98-937A-8636B5BA78AC}" dt="2021-04-10T13:38:45.250" v="3777"/>
        <pc:sldMkLst>
          <pc:docMk/>
          <pc:sldMk cId="1725919338" sldId="334"/>
        </pc:sldMkLst>
      </pc:sldChg>
      <pc:sldChg chg="addSp delSp modSp add del mod">
        <pc:chgData name="Frank Meins" userId="2b447a920a69f17d" providerId="LiveId" clId="{A28487D6-DBD2-4B98-937A-8636B5BA78AC}" dt="2021-04-10T13:38:38.412" v="3776" actId="2696"/>
        <pc:sldMkLst>
          <pc:docMk/>
          <pc:sldMk cId="3203423454" sldId="334"/>
        </pc:sldMkLst>
        <pc:spChg chg="mod">
          <ac:chgData name="Frank Meins" userId="2b447a920a69f17d" providerId="LiveId" clId="{A28487D6-DBD2-4B98-937A-8636B5BA78AC}" dt="2021-04-10T08:44:04.437" v="2378" actId="20577"/>
          <ac:spMkLst>
            <pc:docMk/>
            <pc:sldMk cId="3203423454" sldId="334"/>
            <ac:spMk id="2" creationId="{00000000-0000-0000-0000-000000000000}"/>
          </ac:spMkLst>
        </pc:spChg>
        <pc:spChg chg="mod">
          <ac:chgData name="Frank Meins" userId="2b447a920a69f17d" providerId="LiveId" clId="{A28487D6-DBD2-4B98-937A-8636B5BA78AC}" dt="2021-04-10T08:48:13.875" v="2451" actId="6549"/>
          <ac:spMkLst>
            <pc:docMk/>
            <pc:sldMk cId="3203423454" sldId="334"/>
            <ac:spMk id="9" creationId="{ACE350E1-431D-4E30-B41A-84AC5977F955}"/>
          </ac:spMkLst>
        </pc:spChg>
        <pc:picChg chg="del">
          <ac:chgData name="Frank Meins" userId="2b447a920a69f17d" providerId="LiveId" clId="{A28487D6-DBD2-4B98-937A-8636B5BA78AC}" dt="2021-04-10T08:44:06.547" v="2379" actId="478"/>
          <ac:picMkLst>
            <pc:docMk/>
            <pc:sldMk cId="3203423454" sldId="334"/>
            <ac:picMk id="7" creationId="{CDEFEC65-0F85-4741-9BD0-7110F8D9872E}"/>
          </ac:picMkLst>
        </pc:picChg>
        <pc:picChg chg="add mod">
          <ac:chgData name="Frank Meins" userId="2b447a920a69f17d" providerId="LiveId" clId="{A28487D6-DBD2-4B98-937A-8636B5BA78AC}" dt="2021-04-10T08:45:40.172" v="2402" actId="14100"/>
          <ac:picMkLst>
            <pc:docMk/>
            <pc:sldMk cId="3203423454" sldId="334"/>
            <ac:picMk id="8" creationId="{D1BCD2DA-8C43-4ADC-B4BE-870BAE0F9BDC}"/>
          </ac:picMkLst>
        </pc:picChg>
      </pc:sldChg>
      <pc:sldChg chg="add">
        <pc:chgData name="Frank Meins" userId="2b447a920a69f17d" providerId="LiveId" clId="{A28487D6-DBD2-4B98-937A-8636B5BA78AC}" dt="2021-04-10T13:38:45.250" v="3777"/>
        <pc:sldMkLst>
          <pc:docMk/>
          <pc:sldMk cId="2327841904" sldId="335"/>
        </pc:sldMkLst>
      </pc:sldChg>
      <pc:sldChg chg="addSp delSp modSp add del mod">
        <pc:chgData name="Frank Meins" userId="2b447a920a69f17d" providerId="LiveId" clId="{A28487D6-DBD2-4B98-937A-8636B5BA78AC}" dt="2021-04-10T13:38:38.412" v="3776" actId="2696"/>
        <pc:sldMkLst>
          <pc:docMk/>
          <pc:sldMk cId="3748032176" sldId="335"/>
        </pc:sldMkLst>
        <pc:spChg chg="mod">
          <ac:chgData name="Frank Meins" userId="2b447a920a69f17d" providerId="LiveId" clId="{A28487D6-DBD2-4B98-937A-8636B5BA78AC}" dt="2021-04-10T08:54:51.711" v="2457" actId="20577"/>
          <ac:spMkLst>
            <pc:docMk/>
            <pc:sldMk cId="3748032176" sldId="335"/>
            <ac:spMk id="2" creationId="{00000000-0000-0000-0000-000000000000}"/>
          </ac:spMkLst>
        </pc:spChg>
        <pc:spChg chg="mod">
          <ac:chgData name="Frank Meins" userId="2b447a920a69f17d" providerId="LiveId" clId="{A28487D6-DBD2-4B98-937A-8636B5BA78AC}" dt="2021-04-10T08:55:02.512" v="2491" actId="20577"/>
          <ac:spMkLst>
            <pc:docMk/>
            <pc:sldMk cId="3748032176" sldId="335"/>
            <ac:spMk id="9" creationId="{ACE350E1-431D-4E30-B41A-84AC5977F955}"/>
          </ac:spMkLst>
        </pc:spChg>
        <pc:picChg chg="add mod">
          <ac:chgData name="Frank Meins" userId="2b447a920a69f17d" providerId="LiveId" clId="{A28487D6-DBD2-4B98-937A-8636B5BA78AC}" dt="2021-04-10T08:54:53.954" v="2459" actId="1076"/>
          <ac:picMkLst>
            <pc:docMk/>
            <pc:sldMk cId="3748032176" sldId="335"/>
            <ac:picMk id="7" creationId="{8CFEDAFD-0407-4382-B581-7B5FA54E14EC}"/>
          </ac:picMkLst>
        </pc:picChg>
        <pc:picChg chg="del">
          <ac:chgData name="Frank Meins" userId="2b447a920a69f17d" providerId="LiveId" clId="{A28487D6-DBD2-4B98-937A-8636B5BA78AC}" dt="2021-04-10T08:54:47.406" v="2453" actId="478"/>
          <ac:picMkLst>
            <pc:docMk/>
            <pc:sldMk cId="3748032176" sldId="335"/>
            <ac:picMk id="8" creationId="{D1BCD2DA-8C43-4ADC-B4BE-870BAE0F9BDC}"/>
          </ac:picMkLst>
        </pc:picChg>
      </pc:sldChg>
      <pc:sldChg chg="addSp delSp modSp add del mod">
        <pc:chgData name="Frank Meins" userId="2b447a920a69f17d" providerId="LiveId" clId="{A28487D6-DBD2-4B98-937A-8636B5BA78AC}" dt="2021-04-10T13:38:38.412" v="3776" actId="2696"/>
        <pc:sldMkLst>
          <pc:docMk/>
          <pc:sldMk cId="806114593" sldId="336"/>
        </pc:sldMkLst>
        <pc:spChg chg="mod">
          <ac:chgData name="Frank Meins" userId="2b447a920a69f17d" providerId="LiveId" clId="{A28487D6-DBD2-4B98-937A-8636B5BA78AC}" dt="2021-04-10T08:55:26.020" v="2494" actId="20577"/>
          <ac:spMkLst>
            <pc:docMk/>
            <pc:sldMk cId="806114593" sldId="336"/>
            <ac:spMk id="2" creationId="{00000000-0000-0000-0000-000000000000}"/>
          </ac:spMkLst>
        </pc:spChg>
        <pc:spChg chg="add mod">
          <ac:chgData name="Frank Meins" userId="2b447a920a69f17d" providerId="LiveId" clId="{A28487D6-DBD2-4B98-937A-8636B5BA78AC}" dt="2021-04-10T08:59:06.669" v="2711" actId="1076"/>
          <ac:spMkLst>
            <pc:docMk/>
            <pc:sldMk cId="806114593" sldId="336"/>
            <ac:spMk id="3" creationId="{E29B5229-B986-4468-9A7F-489D4ED0F697}"/>
          </ac:spMkLst>
        </pc:spChg>
        <pc:spChg chg="mod">
          <ac:chgData name="Frank Meins" userId="2b447a920a69f17d" providerId="LiveId" clId="{A28487D6-DBD2-4B98-937A-8636B5BA78AC}" dt="2021-04-10T08:59:51.260" v="2733" actId="114"/>
          <ac:spMkLst>
            <pc:docMk/>
            <pc:sldMk cId="806114593" sldId="336"/>
            <ac:spMk id="9" creationId="{ACE350E1-431D-4E30-B41A-84AC5977F955}"/>
          </ac:spMkLst>
        </pc:spChg>
        <pc:picChg chg="del">
          <ac:chgData name="Frank Meins" userId="2b447a920a69f17d" providerId="LiveId" clId="{A28487D6-DBD2-4B98-937A-8636B5BA78AC}" dt="2021-04-10T08:55:31.801" v="2504" actId="478"/>
          <ac:picMkLst>
            <pc:docMk/>
            <pc:sldMk cId="806114593" sldId="336"/>
            <ac:picMk id="7" creationId="{8CFEDAFD-0407-4382-B581-7B5FA54E14EC}"/>
          </ac:picMkLst>
        </pc:picChg>
      </pc:sldChg>
      <pc:sldChg chg="add">
        <pc:chgData name="Frank Meins" userId="2b447a920a69f17d" providerId="LiveId" clId="{A28487D6-DBD2-4B98-937A-8636B5BA78AC}" dt="2021-04-10T13:38:45.250" v="3777"/>
        <pc:sldMkLst>
          <pc:docMk/>
          <pc:sldMk cId="3068567349" sldId="336"/>
        </pc:sldMkLst>
      </pc:sldChg>
      <pc:sldChg chg="addSp delSp modSp add mod">
        <pc:chgData name="Frank Meins" userId="2b447a920a69f17d" providerId="LiveId" clId="{A28487D6-DBD2-4B98-937A-8636B5BA78AC}" dt="2021-04-10T09:17:22.417" v="2867" actId="20577"/>
        <pc:sldMkLst>
          <pc:docMk/>
          <pc:sldMk cId="153365341" sldId="337"/>
        </pc:sldMkLst>
        <pc:spChg chg="mod">
          <ac:chgData name="Frank Meins" userId="2b447a920a69f17d" providerId="LiveId" clId="{A28487D6-DBD2-4B98-937A-8636B5BA78AC}" dt="2021-04-10T09:11:40.210" v="2796" actId="20577"/>
          <ac:spMkLst>
            <pc:docMk/>
            <pc:sldMk cId="153365341" sldId="337"/>
            <ac:spMk id="2" creationId="{00000000-0000-0000-0000-000000000000}"/>
          </ac:spMkLst>
        </pc:spChg>
        <pc:spChg chg="del">
          <ac:chgData name="Frank Meins" userId="2b447a920a69f17d" providerId="LiveId" clId="{A28487D6-DBD2-4B98-937A-8636B5BA78AC}" dt="2021-04-10T09:00:30.580" v="2757" actId="478"/>
          <ac:spMkLst>
            <pc:docMk/>
            <pc:sldMk cId="153365341" sldId="337"/>
            <ac:spMk id="3" creationId="{E29B5229-B986-4468-9A7F-489D4ED0F697}"/>
          </ac:spMkLst>
        </pc:spChg>
        <pc:spChg chg="mod">
          <ac:chgData name="Frank Meins" userId="2b447a920a69f17d" providerId="LiveId" clId="{A28487D6-DBD2-4B98-937A-8636B5BA78AC}" dt="2021-04-10T09:17:22.417" v="2867" actId="20577"/>
          <ac:spMkLst>
            <pc:docMk/>
            <pc:sldMk cId="153365341" sldId="337"/>
            <ac:spMk id="9" creationId="{ACE350E1-431D-4E30-B41A-84AC5977F955}"/>
          </ac:spMkLst>
        </pc:spChg>
        <pc:picChg chg="add mod">
          <ac:chgData name="Frank Meins" userId="2b447a920a69f17d" providerId="LiveId" clId="{A28487D6-DBD2-4B98-937A-8636B5BA78AC}" dt="2021-04-10T09:14:18.835" v="2845" actId="1076"/>
          <ac:picMkLst>
            <pc:docMk/>
            <pc:sldMk cId="153365341" sldId="337"/>
            <ac:picMk id="8" creationId="{BC3D9541-CEDE-4ABC-BB23-7C77081402AC}"/>
          </ac:picMkLst>
        </pc:picChg>
      </pc:sldChg>
      <pc:sldChg chg="addSp delSp modSp add mod">
        <pc:chgData name="Frank Meins" userId="2b447a920a69f17d" providerId="LiveId" clId="{A28487D6-DBD2-4B98-937A-8636B5BA78AC}" dt="2021-04-10T09:26:43.992" v="2958" actId="20577"/>
        <pc:sldMkLst>
          <pc:docMk/>
          <pc:sldMk cId="1299195540" sldId="338"/>
        </pc:sldMkLst>
        <pc:spChg chg="mod">
          <ac:chgData name="Frank Meins" userId="2b447a920a69f17d" providerId="LiveId" clId="{A28487D6-DBD2-4B98-937A-8636B5BA78AC}" dt="2021-04-10T09:26:43.992" v="2958" actId="20577"/>
          <ac:spMkLst>
            <pc:docMk/>
            <pc:sldMk cId="1299195540" sldId="338"/>
            <ac:spMk id="2" creationId="{00000000-0000-0000-0000-000000000000}"/>
          </ac:spMkLst>
        </pc:spChg>
        <pc:spChg chg="mod">
          <ac:chgData name="Frank Meins" userId="2b447a920a69f17d" providerId="LiveId" clId="{A28487D6-DBD2-4B98-937A-8636B5BA78AC}" dt="2021-04-10T09:23:14.109" v="2918" actId="6549"/>
          <ac:spMkLst>
            <pc:docMk/>
            <pc:sldMk cId="1299195540" sldId="338"/>
            <ac:spMk id="9" creationId="{ACE350E1-431D-4E30-B41A-84AC5977F955}"/>
          </ac:spMkLst>
        </pc:spChg>
        <pc:picChg chg="add mod">
          <ac:chgData name="Frank Meins" userId="2b447a920a69f17d" providerId="LiveId" clId="{A28487D6-DBD2-4B98-937A-8636B5BA78AC}" dt="2021-04-10T09:23:20.700" v="2921" actId="1076"/>
          <ac:picMkLst>
            <pc:docMk/>
            <pc:sldMk cId="1299195540" sldId="338"/>
            <ac:picMk id="7" creationId="{E87FD608-9869-4411-957F-0D533BAEB6B8}"/>
          </ac:picMkLst>
        </pc:picChg>
        <pc:picChg chg="del">
          <ac:chgData name="Frank Meins" userId="2b447a920a69f17d" providerId="LiveId" clId="{A28487D6-DBD2-4B98-937A-8636B5BA78AC}" dt="2021-04-10T09:19:01.190" v="2869" actId="478"/>
          <ac:picMkLst>
            <pc:docMk/>
            <pc:sldMk cId="1299195540" sldId="338"/>
            <ac:picMk id="8" creationId="{BC3D9541-CEDE-4ABC-BB23-7C77081402AC}"/>
          </ac:picMkLst>
        </pc:picChg>
      </pc:sldChg>
      <pc:sldChg chg="addSp delSp modSp add mod">
        <pc:chgData name="Frank Meins" userId="2b447a920a69f17d" providerId="LiveId" clId="{A28487D6-DBD2-4B98-937A-8636B5BA78AC}" dt="2021-04-10T09:26:46.759" v="2960" actId="20577"/>
        <pc:sldMkLst>
          <pc:docMk/>
          <pc:sldMk cId="3980623574" sldId="339"/>
        </pc:sldMkLst>
        <pc:spChg chg="mod">
          <ac:chgData name="Frank Meins" userId="2b447a920a69f17d" providerId="LiveId" clId="{A28487D6-DBD2-4B98-937A-8636B5BA78AC}" dt="2021-04-10T09:26:46.759" v="2960" actId="20577"/>
          <ac:spMkLst>
            <pc:docMk/>
            <pc:sldMk cId="3980623574" sldId="339"/>
            <ac:spMk id="2" creationId="{00000000-0000-0000-0000-000000000000}"/>
          </ac:spMkLst>
        </pc:spChg>
        <pc:spChg chg="mod">
          <ac:chgData name="Frank Meins" userId="2b447a920a69f17d" providerId="LiveId" clId="{A28487D6-DBD2-4B98-937A-8636B5BA78AC}" dt="2021-04-10T09:24:42.733" v="2947" actId="20577"/>
          <ac:spMkLst>
            <pc:docMk/>
            <pc:sldMk cId="3980623574" sldId="339"/>
            <ac:spMk id="9" creationId="{ACE350E1-431D-4E30-B41A-84AC5977F955}"/>
          </ac:spMkLst>
        </pc:spChg>
        <pc:picChg chg="del">
          <ac:chgData name="Frank Meins" userId="2b447a920a69f17d" providerId="LiveId" clId="{A28487D6-DBD2-4B98-937A-8636B5BA78AC}" dt="2021-04-10T09:24:28.277" v="2923" actId="478"/>
          <ac:picMkLst>
            <pc:docMk/>
            <pc:sldMk cId="3980623574" sldId="339"/>
            <ac:picMk id="7" creationId="{E87FD608-9869-4411-957F-0D533BAEB6B8}"/>
          </ac:picMkLst>
        </pc:picChg>
        <pc:picChg chg="add mod">
          <ac:chgData name="Frank Meins" userId="2b447a920a69f17d" providerId="LiveId" clId="{A28487D6-DBD2-4B98-937A-8636B5BA78AC}" dt="2021-04-10T09:25:53.647" v="2951" actId="1076"/>
          <ac:picMkLst>
            <pc:docMk/>
            <pc:sldMk cId="3980623574" sldId="339"/>
            <ac:picMk id="8" creationId="{A2EAFEF0-0495-489C-9BF4-563949C2B82A}"/>
          </ac:picMkLst>
        </pc:picChg>
        <pc:picChg chg="add mod">
          <ac:chgData name="Frank Meins" userId="2b447a920a69f17d" providerId="LiveId" clId="{A28487D6-DBD2-4B98-937A-8636B5BA78AC}" dt="2021-04-10T09:26:20.501" v="2956" actId="14100"/>
          <ac:picMkLst>
            <pc:docMk/>
            <pc:sldMk cId="3980623574" sldId="339"/>
            <ac:picMk id="11" creationId="{DCA1E13E-8826-4B45-9898-248D569DFA49}"/>
          </ac:picMkLst>
        </pc:picChg>
      </pc:sldChg>
      <pc:sldChg chg="addSp delSp modSp add mod">
        <pc:chgData name="Frank Meins" userId="2b447a920a69f17d" providerId="LiveId" clId="{A28487D6-DBD2-4B98-937A-8636B5BA78AC}" dt="2021-04-10T09:30:38.376" v="3019" actId="20577"/>
        <pc:sldMkLst>
          <pc:docMk/>
          <pc:sldMk cId="3792422104" sldId="340"/>
        </pc:sldMkLst>
        <pc:spChg chg="mod">
          <ac:chgData name="Frank Meins" userId="2b447a920a69f17d" providerId="LiveId" clId="{A28487D6-DBD2-4B98-937A-8636B5BA78AC}" dt="2021-04-10T09:26:53.150" v="2963" actId="20577"/>
          <ac:spMkLst>
            <pc:docMk/>
            <pc:sldMk cId="3792422104" sldId="340"/>
            <ac:spMk id="2" creationId="{00000000-0000-0000-0000-000000000000}"/>
          </ac:spMkLst>
        </pc:spChg>
        <pc:spChg chg="mod">
          <ac:chgData name="Frank Meins" userId="2b447a920a69f17d" providerId="LiveId" clId="{A28487D6-DBD2-4B98-937A-8636B5BA78AC}" dt="2021-04-10T09:30:38.376" v="3019" actId="20577"/>
          <ac:spMkLst>
            <pc:docMk/>
            <pc:sldMk cId="3792422104" sldId="340"/>
            <ac:spMk id="9" creationId="{ACE350E1-431D-4E30-B41A-84AC5977F955}"/>
          </ac:spMkLst>
        </pc:spChg>
        <pc:picChg chg="add mod">
          <ac:chgData name="Frank Meins" userId="2b447a920a69f17d" providerId="LiveId" clId="{A28487D6-DBD2-4B98-937A-8636B5BA78AC}" dt="2021-04-10T09:28:47.342" v="2983" actId="1076"/>
          <ac:picMkLst>
            <pc:docMk/>
            <pc:sldMk cId="3792422104" sldId="340"/>
            <ac:picMk id="7" creationId="{B18019A9-FAE9-4933-8F68-5E0652946AE6}"/>
          </ac:picMkLst>
        </pc:picChg>
        <pc:picChg chg="del mod">
          <ac:chgData name="Frank Meins" userId="2b447a920a69f17d" providerId="LiveId" clId="{A28487D6-DBD2-4B98-937A-8636B5BA78AC}" dt="2021-04-10T09:28:15.349" v="2974" actId="478"/>
          <ac:picMkLst>
            <pc:docMk/>
            <pc:sldMk cId="3792422104" sldId="340"/>
            <ac:picMk id="8" creationId="{A2EAFEF0-0495-489C-9BF4-563949C2B82A}"/>
          </ac:picMkLst>
        </pc:picChg>
        <pc:picChg chg="mod">
          <ac:chgData name="Frank Meins" userId="2b447a920a69f17d" providerId="LiveId" clId="{A28487D6-DBD2-4B98-937A-8636B5BA78AC}" dt="2021-04-10T09:29:34.274" v="2985" actId="1076"/>
          <ac:picMkLst>
            <pc:docMk/>
            <pc:sldMk cId="3792422104" sldId="340"/>
            <ac:picMk id="11" creationId="{DCA1E13E-8826-4B45-9898-248D569DFA49}"/>
          </ac:picMkLst>
        </pc:picChg>
      </pc:sldChg>
      <pc:sldChg chg="delSp modSp add mod">
        <pc:chgData name="Frank Meins" userId="2b447a920a69f17d" providerId="LiveId" clId="{A28487D6-DBD2-4B98-937A-8636B5BA78AC}" dt="2021-04-10T09:38:36.883" v="3095" actId="313"/>
        <pc:sldMkLst>
          <pc:docMk/>
          <pc:sldMk cId="2081904454" sldId="341"/>
        </pc:sldMkLst>
        <pc:spChg chg="mod">
          <ac:chgData name="Frank Meins" userId="2b447a920a69f17d" providerId="LiveId" clId="{A28487D6-DBD2-4B98-937A-8636B5BA78AC}" dt="2021-04-10T09:37:02.845" v="3023" actId="20577"/>
          <ac:spMkLst>
            <pc:docMk/>
            <pc:sldMk cId="2081904454" sldId="341"/>
            <ac:spMk id="2" creationId="{00000000-0000-0000-0000-000000000000}"/>
          </ac:spMkLst>
        </pc:spChg>
        <pc:spChg chg="mod">
          <ac:chgData name="Frank Meins" userId="2b447a920a69f17d" providerId="LiveId" clId="{A28487D6-DBD2-4B98-937A-8636B5BA78AC}" dt="2021-04-10T09:38:36.883" v="3095" actId="313"/>
          <ac:spMkLst>
            <pc:docMk/>
            <pc:sldMk cId="2081904454" sldId="341"/>
            <ac:spMk id="9" creationId="{ACE350E1-431D-4E30-B41A-84AC5977F955}"/>
          </ac:spMkLst>
        </pc:spChg>
        <pc:picChg chg="del">
          <ac:chgData name="Frank Meins" userId="2b447a920a69f17d" providerId="LiveId" clId="{A28487D6-DBD2-4B98-937A-8636B5BA78AC}" dt="2021-04-10T09:37:09.996" v="3025" actId="478"/>
          <ac:picMkLst>
            <pc:docMk/>
            <pc:sldMk cId="2081904454" sldId="341"/>
            <ac:picMk id="7" creationId="{B18019A9-FAE9-4933-8F68-5E0652946AE6}"/>
          </ac:picMkLst>
        </pc:picChg>
        <pc:picChg chg="del">
          <ac:chgData name="Frank Meins" userId="2b447a920a69f17d" providerId="LiveId" clId="{A28487D6-DBD2-4B98-937A-8636B5BA78AC}" dt="2021-04-10T09:37:09.500" v="3024" actId="478"/>
          <ac:picMkLst>
            <pc:docMk/>
            <pc:sldMk cId="2081904454" sldId="341"/>
            <ac:picMk id="11" creationId="{DCA1E13E-8826-4B45-9898-248D569DFA49}"/>
          </ac:picMkLst>
        </pc:picChg>
      </pc:sldChg>
      <pc:sldChg chg="modSp add mod">
        <pc:chgData name="Frank Meins" userId="2b447a920a69f17d" providerId="LiveId" clId="{A28487D6-DBD2-4B98-937A-8636B5BA78AC}" dt="2021-04-10T09:45:10.438" v="3161" actId="20577"/>
        <pc:sldMkLst>
          <pc:docMk/>
          <pc:sldMk cId="839369075" sldId="342"/>
        </pc:sldMkLst>
        <pc:spChg chg="mod">
          <ac:chgData name="Frank Meins" userId="2b447a920a69f17d" providerId="LiveId" clId="{A28487D6-DBD2-4B98-937A-8636B5BA78AC}" dt="2021-04-10T09:39:19.236" v="3138" actId="1076"/>
          <ac:spMkLst>
            <pc:docMk/>
            <pc:sldMk cId="839369075" sldId="342"/>
            <ac:spMk id="2" creationId="{00000000-0000-0000-0000-000000000000}"/>
          </ac:spMkLst>
        </pc:spChg>
        <pc:spChg chg="mod">
          <ac:chgData name="Frank Meins" userId="2b447a920a69f17d" providerId="LiveId" clId="{A28487D6-DBD2-4B98-937A-8636B5BA78AC}" dt="2021-04-10T09:45:10.438" v="3161" actId="20577"/>
          <ac:spMkLst>
            <pc:docMk/>
            <pc:sldMk cId="839369075" sldId="342"/>
            <ac:spMk id="9" creationId="{ACE350E1-431D-4E30-B41A-84AC5977F955}"/>
          </ac:spMkLst>
        </pc:spChg>
      </pc:sldChg>
      <pc:sldChg chg="addSp modSp add mod">
        <pc:chgData name="Frank Meins" userId="2b447a920a69f17d" providerId="LiveId" clId="{A28487D6-DBD2-4B98-937A-8636B5BA78AC}" dt="2021-04-10T09:47:30.688" v="3184" actId="20577"/>
        <pc:sldMkLst>
          <pc:docMk/>
          <pc:sldMk cId="3742914501" sldId="343"/>
        </pc:sldMkLst>
        <pc:spChg chg="mod">
          <ac:chgData name="Frank Meins" userId="2b447a920a69f17d" providerId="LiveId" clId="{A28487D6-DBD2-4B98-937A-8636B5BA78AC}" dt="2021-04-10T09:47:30.688" v="3184" actId="20577"/>
          <ac:spMkLst>
            <pc:docMk/>
            <pc:sldMk cId="3742914501" sldId="343"/>
            <ac:spMk id="2" creationId="{00000000-0000-0000-0000-000000000000}"/>
          </ac:spMkLst>
        </pc:spChg>
        <pc:spChg chg="mod">
          <ac:chgData name="Frank Meins" userId="2b447a920a69f17d" providerId="LiveId" clId="{A28487D6-DBD2-4B98-937A-8636B5BA78AC}" dt="2021-04-10T09:46:17.770" v="3178" actId="12"/>
          <ac:spMkLst>
            <pc:docMk/>
            <pc:sldMk cId="3742914501" sldId="343"/>
            <ac:spMk id="9" creationId="{ACE350E1-431D-4E30-B41A-84AC5977F955}"/>
          </ac:spMkLst>
        </pc:spChg>
        <pc:picChg chg="add mod">
          <ac:chgData name="Frank Meins" userId="2b447a920a69f17d" providerId="LiveId" clId="{A28487D6-DBD2-4B98-937A-8636B5BA78AC}" dt="2021-04-10T09:47:12.507" v="3182" actId="14100"/>
          <ac:picMkLst>
            <pc:docMk/>
            <pc:sldMk cId="3742914501" sldId="343"/>
            <ac:picMk id="7" creationId="{6F640F90-1F15-46F5-8CB1-196101129351}"/>
          </ac:picMkLst>
        </pc:picChg>
      </pc:sldChg>
      <pc:sldChg chg="addSp delSp modSp add mod">
        <pc:chgData name="Frank Meins" userId="2b447a920a69f17d" providerId="LiveId" clId="{A28487D6-DBD2-4B98-937A-8636B5BA78AC}" dt="2021-04-10T09:51:23.989" v="3327" actId="20577"/>
        <pc:sldMkLst>
          <pc:docMk/>
          <pc:sldMk cId="19501720" sldId="344"/>
        </pc:sldMkLst>
        <pc:spChg chg="mod">
          <ac:chgData name="Frank Meins" userId="2b447a920a69f17d" providerId="LiveId" clId="{A28487D6-DBD2-4B98-937A-8636B5BA78AC}" dt="2021-04-10T09:47:38.935" v="3187" actId="20577"/>
          <ac:spMkLst>
            <pc:docMk/>
            <pc:sldMk cId="19501720" sldId="344"/>
            <ac:spMk id="2" creationId="{00000000-0000-0000-0000-000000000000}"/>
          </ac:spMkLst>
        </pc:spChg>
        <pc:spChg chg="mod">
          <ac:chgData name="Frank Meins" userId="2b447a920a69f17d" providerId="LiveId" clId="{A28487D6-DBD2-4B98-937A-8636B5BA78AC}" dt="2021-04-10T09:51:23.989" v="3327" actId="20577"/>
          <ac:spMkLst>
            <pc:docMk/>
            <pc:sldMk cId="19501720" sldId="344"/>
            <ac:spMk id="9" creationId="{ACE350E1-431D-4E30-B41A-84AC5977F955}"/>
          </ac:spMkLst>
        </pc:spChg>
        <pc:picChg chg="del">
          <ac:chgData name="Frank Meins" userId="2b447a920a69f17d" providerId="LiveId" clId="{A28487D6-DBD2-4B98-937A-8636B5BA78AC}" dt="2021-04-10T09:48:38.659" v="3253" actId="478"/>
          <ac:picMkLst>
            <pc:docMk/>
            <pc:sldMk cId="19501720" sldId="344"/>
            <ac:picMk id="7" creationId="{6F640F90-1F15-46F5-8CB1-196101129351}"/>
          </ac:picMkLst>
        </pc:picChg>
        <pc:picChg chg="add mod">
          <ac:chgData name="Frank Meins" userId="2b447a920a69f17d" providerId="LiveId" clId="{A28487D6-DBD2-4B98-937A-8636B5BA78AC}" dt="2021-04-10T09:48:41.699" v="3255" actId="1076"/>
          <ac:picMkLst>
            <pc:docMk/>
            <pc:sldMk cId="19501720" sldId="344"/>
            <ac:picMk id="8" creationId="{DFC590F7-07DD-4AB7-A624-77F641F09A70}"/>
          </ac:picMkLst>
        </pc:picChg>
        <pc:picChg chg="add mod">
          <ac:chgData name="Frank Meins" userId="2b447a920a69f17d" providerId="LiveId" clId="{A28487D6-DBD2-4B98-937A-8636B5BA78AC}" dt="2021-04-10T09:50:23.419" v="3293" actId="1076"/>
          <ac:picMkLst>
            <pc:docMk/>
            <pc:sldMk cId="19501720" sldId="344"/>
            <ac:picMk id="11" creationId="{2558F2C0-A8DD-4153-B368-991E18AD6C47}"/>
          </ac:picMkLst>
        </pc:picChg>
      </pc:sldChg>
      <pc:sldChg chg="addSp delSp modSp add mod">
        <pc:chgData name="Frank Meins" userId="2b447a920a69f17d" providerId="LiveId" clId="{A28487D6-DBD2-4B98-937A-8636B5BA78AC}" dt="2021-04-10T13:45:49.419" v="3793" actId="20577"/>
        <pc:sldMkLst>
          <pc:docMk/>
          <pc:sldMk cId="3122020922" sldId="345"/>
        </pc:sldMkLst>
        <pc:spChg chg="mod">
          <ac:chgData name="Frank Meins" userId="2b447a920a69f17d" providerId="LiveId" clId="{A28487D6-DBD2-4B98-937A-8636B5BA78AC}" dt="2021-04-10T13:45:49.419" v="3793" actId="20577"/>
          <ac:spMkLst>
            <pc:docMk/>
            <pc:sldMk cId="3122020922" sldId="345"/>
            <ac:spMk id="9" creationId="{ACE350E1-431D-4E30-B41A-84AC5977F955}"/>
          </ac:spMkLst>
        </pc:spChg>
        <pc:picChg chg="add mod">
          <ac:chgData name="Frank Meins" userId="2b447a920a69f17d" providerId="LiveId" clId="{A28487D6-DBD2-4B98-937A-8636B5BA78AC}" dt="2021-04-10T09:52:49" v="3331" actId="1076"/>
          <ac:picMkLst>
            <pc:docMk/>
            <pc:sldMk cId="3122020922" sldId="345"/>
            <ac:picMk id="7" creationId="{9E04C227-E2A0-4E78-973D-04A8151F0AC8}"/>
          </ac:picMkLst>
        </pc:picChg>
        <pc:picChg chg="del">
          <ac:chgData name="Frank Meins" userId="2b447a920a69f17d" providerId="LiveId" clId="{A28487D6-DBD2-4B98-937A-8636B5BA78AC}" dt="2021-04-10T09:52:45.313" v="3329" actId="478"/>
          <ac:picMkLst>
            <pc:docMk/>
            <pc:sldMk cId="3122020922" sldId="345"/>
            <ac:picMk id="8" creationId="{DFC590F7-07DD-4AB7-A624-77F641F09A70}"/>
          </ac:picMkLst>
        </pc:picChg>
        <pc:picChg chg="del">
          <ac:chgData name="Frank Meins" userId="2b447a920a69f17d" providerId="LiveId" clId="{A28487D6-DBD2-4B98-937A-8636B5BA78AC}" dt="2021-04-10T09:53:06.418" v="3332" actId="478"/>
          <ac:picMkLst>
            <pc:docMk/>
            <pc:sldMk cId="3122020922" sldId="345"/>
            <ac:picMk id="11" creationId="{2558F2C0-A8DD-4153-B368-991E18AD6C47}"/>
          </ac:picMkLst>
        </pc:picChg>
      </pc:sldChg>
      <pc:sldChg chg="delSp modSp add del mod">
        <pc:chgData name="Frank Meins" userId="2b447a920a69f17d" providerId="LiveId" clId="{A28487D6-DBD2-4B98-937A-8636B5BA78AC}" dt="2021-04-10T10:02:38.251" v="3394" actId="2696"/>
        <pc:sldMkLst>
          <pc:docMk/>
          <pc:sldMk cId="924512826" sldId="346"/>
        </pc:sldMkLst>
        <pc:spChg chg="mod">
          <ac:chgData name="Frank Meins" userId="2b447a920a69f17d" providerId="LiveId" clId="{A28487D6-DBD2-4B98-937A-8636B5BA78AC}" dt="2021-04-10T10:01:49.641" v="3377" actId="20577"/>
          <ac:spMkLst>
            <pc:docMk/>
            <pc:sldMk cId="924512826" sldId="346"/>
            <ac:spMk id="2" creationId="{00000000-0000-0000-0000-000000000000}"/>
          </ac:spMkLst>
        </pc:spChg>
        <pc:spChg chg="mod">
          <ac:chgData name="Frank Meins" userId="2b447a920a69f17d" providerId="LiveId" clId="{A28487D6-DBD2-4B98-937A-8636B5BA78AC}" dt="2021-04-10T09:56:14.632" v="3375" actId="20577"/>
          <ac:spMkLst>
            <pc:docMk/>
            <pc:sldMk cId="924512826" sldId="346"/>
            <ac:spMk id="9" creationId="{ACE350E1-431D-4E30-B41A-84AC5977F955}"/>
          </ac:spMkLst>
        </pc:spChg>
        <pc:picChg chg="del">
          <ac:chgData name="Frank Meins" userId="2b447a920a69f17d" providerId="LiveId" clId="{A28487D6-DBD2-4B98-937A-8636B5BA78AC}" dt="2021-04-10T09:54:48.397" v="3341" actId="478"/>
          <ac:picMkLst>
            <pc:docMk/>
            <pc:sldMk cId="924512826" sldId="346"/>
            <ac:picMk id="7" creationId="{9E04C227-E2A0-4E78-973D-04A8151F0AC8}"/>
          </ac:picMkLst>
        </pc:picChg>
      </pc:sldChg>
      <pc:sldChg chg="modSp add mod">
        <pc:chgData name="Frank Meins" userId="2b447a920a69f17d" providerId="LiveId" clId="{A28487D6-DBD2-4B98-937A-8636B5BA78AC}" dt="2021-04-10T13:46:55.442" v="3820" actId="20577"/>
        <pc:sldMkLst>
          <pc:docMk/>
          <pc:sldMk cId="2439323623" sldId="347"/>
        </pc:sldMkLst>
        <pc:spChg chg="mod">
          <ac:chgData name="Frank Meins" userId="2b447a920a69f17d" providerId="LiveId" clId="{A28487D6-DBD2-4B98-937A-8636B5BA78AC}" dt="2021-04-10T13:46:55.442" v="3820" actId="20577"/>
          <ac:spMkLst>
            <pc:docMk/>
            <pc:sldMk cId="2439323623" sldId="347"/>
            <ac:spMk id="9" creationId="{ACE350E1-431D-4E30-B41A-84AC5977F955}"/>
          </ac:spMkLst>
        </pc:spChg>
      </pc:sldChg>
      <pc:sldChg chg="addSp modSp add mod">
        <pc:chgData name="Frank Meins" userId="2b447a920a69f17d" providerId="LiveId" clId="{A28487D6-DBD2-4B98-937A-8636B5BA78AC}" dt="2021-04-10T13:47:46.575" v="3831" actId="20577"/>
        <pc:sldMkLst>
          <pc:docMk/>
          <pc:sldMk cId="3904550153" sldId="348"/>
        </pc:sldMkLst>
        <pc:spChg chg="mod">
          <ac:chgData name="Frank Meins" userId="2b447a920a69f17d" providerId="LiveId" clId="{A28487D6-DBD2-4B98-937A-8636B5BA78AC}" dt="2021-04-10T10:02:44.389" v="3399" actId="20577"/>
          <ac:spMkLst>
            <pc:docMk/>
            <pc:sldMk cId="3904550153" sldId="348"/>
            <ac:spMk id="2" creationId="{00000000-0000-0000-0000-000000000000}"/>
          </ac:spMkLst>
        </pc:spChg>
        <pc:spChg chg="mod">
          <ac:chgData name="Frank Meins" userId="2b447a920a69f17d" providerId="LiveId" clId="{A28487D6-DBD2-4B98-937A-8636B5BA78AC}" dt="2021-04-10T13:47:46.575" v="3831" actId="20577"/>
          <ac:spMkLst>
            <pc:docMk/>
            <pc:sldMk cId="3904550153" sldId="348"/>
            <ac:spMk id="9" creationId="{ACE350E1-431D-4E30-B41A-84AC5977F955}"/>
          </ac:spMkLst>
        </pc:spChg>
        <pc:picChg chg="add mod modCrop">
          <ac:chgData name="Frank Meins" userId="2b447a920a69f17d" providerId="LiveId" clId="{A28487D6-DBD2-4B98-937A-8636B5BA78AC}" dt="2021-04-10T10:05:49.982" v="3436" actId="14100"/>
          <ac:picMkLst>
            <pc:docMk/>
            <pc:sldMk cId="3904550153" sldId="348"/>
            <ac:picMk id="7" creationId="{C77837E9-1EB6-40FE-AB92-06BA6C27D27E}"/>
          </ac:picMkLst>
        </pc:picChg>
        <pc:picChg chg="add mod">
          <ac:chgData name="Frank Meins" userId="2b447a920a69f17d" providerId="LiveId" clId="{A28487D6-DBD2-4B98-937A-8636B5BA78AC}" dt="2021-04-10T10:08:05.264" v="3500" actId="1076"/>
          <ac:picMkLst>
            <pc:docMk/>
            <pc:sldMk cId="3904550153" sldId="348"/>
            <ac:picMk id="10" creationId="{E6138E67-51FB-4493-BC24-79E580FFCC8D}"/>
          </ac:picMkLst>
        </pc:picChg>
      </pc:sldChg>
      <pc:sldChg chg="addSp delSp modSp add del mod">
        <pc:chgData name="Frank Meins" userId="2b447a920a69f17d" providerId="LiveId" clId="{A28487D6-DBD2-4B98-937A-8636B5BA78AC}" dt="2021-04-10T13:52:10.624" v="3833" actId="2696"/>
        <pc:sldMkLst>
          <pc:docMk/>
          <pc:sldMk cId="1018178187" sldId="349"/>
        </pc:sldMkLst>
        <pc:spChg chg="mod">
          <ac:chgData name="Frank Meins" userId="2b447a920a69f17d" providerId="LiveId" clId="{A28487D6-DBD2-4B98-937A-8636B5BA78AC}" dt="2021-04-10T10:07:29.793" v="3495" actId="20577"/>
          <ac:spMkLst>
            <pc:docMk/>
            <pc:sldMk cId="1018178187" sldId="349"/>
            <ac:spMk id="2" creationId="{00000000-0000-0000-0000-000000000000}"/>
          </ac:spMkLst>
        </pc:spChg>
        <pc:spChg chg="mod">
          <ac:chgData name="Frank Meins" userId="2b447a920a69f17d" providerId="LiveId" clId="{A28487D6-DBD2-4B98-937A-8636B5BA78AC}" dt="2021-04-10T10:11:09.285" v="3584" actId="6549"/>
          <ac:spMkLst>
            <pc:docMk/>
            <pc:sldMk cId="1018178187" sldId="349"/>
            <ac:spMk id="9" creationId="{ACE350E1-431D-4E30-B41A-84AC5977F955}"/>
          </ac:spMkLst>
        </pc:spChg>
        <pc:picChg chg="del">
          <ac:chgData name="Frank Meins" userId="2b447a920a69f17d" providerId="LiveId" clId="{A28487D6-DBD2-4B98-937A-8636B5BA78AC}" dt="2021-04-10T10:08:32.681" v="3501" actId="478"/>
          <ac:picMkLst>
            <pc:docMk/>
            <pc:sldMk cId="1018178187" sldId="349"/>
            <ac:picMk id="7" creationId="{C77837E9-1EB6-40FE-AB92-06BA6C27D27E}"/>
          </ac:picMkLst>
        </pc:picChg>
        <pc:picChg chg="add mod">
          <ac:chgData name="Frank Meins" userId="2b447a920a69f17d" providerId="LiveId" clId="{A28487D6-DBD2-4B98-937A-8636B5BA78AC}" dt="2021-04-10T10:09:35.527" v="3529" actId="1076"/>
          <ac:picMkLst>
            <pc:docMk/>
            <pc:sldMk cId="1018178187" sldId="349"/>
            <ac:picMk id="8" creationId="{8BBCD565-80D1-459C-8543-0EE952985EDF}"/>
          </ac:picMkLst>
        </pc:picChg>
      </pc:sldChg>
      <pc:sldChg chg="addSp delSp modSp add mod">
        <pc:chgData name="Frank Meins" userId="2b447a920a69f17d" providerId="LiveId" clId="{A28487D6-DBD2-4B98-937A-8636B5BA78AC}" dt="2021-04-11T14:33:45.741" v="4707" actId="6549"/>
        <pc:sldMkLst>
          <pc:docMk/>
          <pc:sldMk cId="1626987582" sldId="350"/>
        </pc:sldMkLst>
        <pc:spChg chg="mod">
          <ac:chgData name="Frank Meins" userId="2b447a920a69f17d" providerId="LiveId" clId="{A28487D6-DBD2-4B98-937A-8636B5BA78AC}" dt="2021-04-11T07:54:39.855" v="4232" actId="20577"/>
          <ac:spMkLst>
            <pc:docMk/>
            <pc:sldMk cId="1626987582" sldId="350"/>
            <ac:spMk id="2" creationId="{00000000-0000-0000-0000-000000000000}"/>
          </ac:spMkLst>
        </pc:spChg>
        <pc:spChg chg="mod">
          <ac:chgData name="Frank Meins" userId="2b447a920a69f17d" providerId="LiveId" clId="{A28487D6-DBD2-4B98-937A-8636B5BA78AC}" dt="2021-04-11T14:33:45.741" v="4707" actId="6549"/>
          <ac:spMkLst>
            <pc:docMk/>
            <pc:sldMk cId="1626987582" sldId="350"/>
            <ac:spMk id="9" creationId="{ACE350E1-431D-4E30-B41A-84AC5977F955}"/>
          </ac:spMkLst>
        </pc:spChg>
        <pc:picChg chg="add del mod">
          <ac:chgData name="Frank Meins" userId="2b447a920a69f17d" providerId="LiveId" clId="{A28487D6-DBD2-4B98-937A-8636B5BA78AC}" dt="2021-04-11T14:33:19.117" v="4692" actId="478"/>
          <ac:picMkLst>
            <pc:docMk/>
            <pc:sldMk cId="1626987582" sldId="350"/>
            <ac:picMk id="7" creationId="{C79F5534-F9BB-42C2-BFB9-6F84876E950F}"/>
          </ac:picMkLst>
        </pc:picChg>
        <pc:picChg chg="del">
          <ac:chgData name="Frank Meins" userId="2b447a920a69f17d" providerId="LiveId" clId="{A28487D6-DBD2-4B98-937A-8636B5BA78AC}" dt="2021-04-10T10:30:38.223" v="3593" actId="478"/>
          <ac:picMkLst>
            <pc:docMk/>
            <pc:sldMk cId="1626987582" sldId="350"/>
            <ac:picMk id="8" creationId="{8BBCD565-80D1-459C-8543-0EE952985EDF}"/>
          </ac:picMkLst>
        </pc:picChg>
      </pc:sldChg>
      <pc:sldChg chg="addSp delSp modSp add mod">
        <pc:chgData name="Frank Meins" userId="2b447a920a69f17d" providerId="LiveId" clId="{A28487D6-DBD2-4B98-937A-8636B5BA78AC}" dt="2021-04-11T07:14:49.720" v="4070" actId="1076"/>
        <pc:sldMkLst>
          <pc:docMk/>
          <pc:sldMk cId="476689644" sldId="351"/>
        </pc:sldMkLst>
        <pc:spChg chg="mod">
          <ac:chgData name="Frank Meins" userId="2b447a920a69f17d" providerId="LiveId" clId="{A28487D6-DBD2-4B98-937A-8636B5BA78AC}" dt="2021-04-10T13:53:04.063" v="3868" actId="20577"/>
          <ac:spMkLst>
            <pc:docMk/>
            <pc:sldMk cId="476689644" sldId="351"/>
            <ac:spMk id="2" creationId="{00000000-0000-0000-0000-000000000000}"/>
          </ac:spMkLst>
        </pc:spChg>
        <pc:spChg chg="mod">
          <ac:chgData name="Frank Meins" userId="2b447a920a69f17d" providerId="LiveId" clId="{A28487D6-DBD2-4B98-937A-8636B5BA78AC}" dt="2021-04-11T06:50:37.754" v="3884" actId="6549"/>
          <ac:spMkLst>
            <pc:docMk/>
            <pc:sldMk cId="476689644" sldId="351"/>
            <ac:spMk id="9" creationId="{ACE350E1-431D-4E30-B41A-84AC5977F955}"/>
          </ac:spMkLst>
        </pc:spChg>
        <pc:spChg chg="add mod">
          <ac:chgData name="Frank Meins" userId="2b447a920a69f17d" providerId="LiveId" clId="{A28487D6-DBD2-4B98-937A-8636B5BA78AC}" dt="2021-04-11T07:14:47.632" v="4069" actId="14100"/>
          <ac:spMkLst>
            <pc:docMk/>
            <pc:sldMk cId="476689644" sldId="351"/>
            <ac:spMk id="10" creationId="{A9A8FFAF-F802-459E-980E-D1DCB87A36A2}"/>
          </ac:spMkLst>
        </pc:spChg>
        <pc:picChg chg="add mod">
          <ac:chgData name="Frank Meins" userId="2b447a920a69f17d" providerId="LiveId" clId="{A28487D6-DBD2-4B98-937A-8636B5BA78AC}" dt="2021-04-11T07:14:49.720" v="4070" actId="1076"/>
          <ac:picMkLst>
            <pc:docMk/>
            <pc:sldMk cId="476689644" sldId="351"/>
            <ac:picMk id="7" creationId="{29354272-A47A-420C-BF96-D08A1948C2B1}"/>
          </ac:picMkLst>
        </pc:picChg>
        <pc:picChg chg="del">
          <ac:chgData name="Frank Meins" userId="2b447a920a69f17d" providerId="LiveId" clId="{A28487D6-DBD2-4B98-937A-8636B5BA78AC}" dt="2021-04-11T06:50:39.792" v="3885" actId="478"/>
          <ac:picMkLst>
            <pc:docMk/>
            <pc:sldMk cId="476689644" sldId="351"/>
            <ac:picMk id="8" creationId="{8BBCD565-80D1-459C-8543-0EE952985EDF}"/>
          </ac:picMkLst>
        </pc:picChg>
      </pc:sldChg>
      <pc:sldChg chg="addSp delSp modSp add mod">
        <pc:chgData name="Frank Meins" userId="2b447a920a69f17d" providerId="LiveId" clId="{A28487D6-DBD2-4B98-937A-8636B5BA78AC}" dt="2021-04-11T07:17:16.690" v="4198" actId="1076"/>
        <pc:sldMkLst>
          <pc:docMk/>
          <pc:sldMk cId="3877695251" sldId="352"/>
        </pc:sldMkLst>
        <pc:spChg chg="mod">
          <ac:chgData name="Frank Meins" userId="2b447a920a69f17d" providerId="LiveId" clId="{A28487D6-DBD2-4B98-937A-8636B5BA78AC}" dt="2021-04-11T06:53:45.931" v="3901" actId="20577"/>
          <ac:spMkLst>
            <pc:docMk/>
            <pc:sldMk cId="3877695251" sldId="352"/>
            <ac:spMk id="2" creationId="{00000000-0000-0000-0000-000000000000}"/>
          </ac:spMkLst>
        </pc:spChg>
        <pc:spChg chg="mod">
          <ac:chgData name="Frank Meins" userId="2b447a920a69f17d" providerId="LiveId" clId="{A28487D6-DBD2-4B98-937A-8636B5BA78AC}" dt="2021-04-11T07:17:14.286" v="4197" actId="20577"/>
          <ac:spMkLst>
            <pc:docMk/>
            <pc:sldMk cId="3877695251" sldId="352"/>
            <ac:spMk id="9" creationId="{ACE350E1-431D-4E30-B41A-84AC5977F955}"/>
          </ac:spMkLst>
        </pc:spChg>
        <pc:picChg chg="del">
          <ac:chgData name="Frank Meins" userId="2b447a920a69f17d" providerId="LiveId" clId="{A28487D6-DBD2-4B98-937A-8636B5BA78AC}" dt="2021-04-11T06:51:13.273" v="3891" actId="478"/>
          <ac:picMkLst>
            <pc:docMk/>
            <pc:sldMk cId="3877695251" sldId="352"/>
            <ac:picMk id="7" creationId="{29354272-A47A-420C-BF96-D08A1948C2B1}"/>
          </ac:picMkLst>
        </pc:picChg>
        <pc:picChg chg="add mod">
          <ac:chgData name="Frank Meins" userId="2b447a920a69f17d" providerId="LiveId" clId="{A28487D6-DBD2-4B98-937A-8636B5BA78AC}" dt="2021-04-11T07:17:16.690" v="4198" actId="1076"/>
          <ac:picMkLst>
            <pc:docMk/>
            <pc:sldMk cId="3877695251" sldId="352"/>
            <ac:picMk id="8" creationId="{034F1749-120C-43E2-BF3F-38C9FF5AD6DC}"/>
          </ac:picMkLst>
        </pc:picChg>
      </pc:sldChg>
      <pc:sldChg chg="addSp delSp modSp add mod">
        <pc:chgData name="Frank Meins" userId="2b447a920a69f17d" providerId="LiveId" clId="{A28487D6-DBD2-4B98-937A-8636B5BA78AC}" dt="2021-04-11T07:16:39.578" v="4137" actId="6549"/>
        <pc:sldMkLst>
          <pc:docMk/>
          <pc:sldMk cId="1718421601" sldId="353"/>
        </pc:sldMkLst>
        <pc:spChg chg="mod">
          <ac:chgData name="Frank Meins" userId="2b447a920a69f17d" providerId="LiveId" clId="{A28487D6-DBD2-4B98-937A-8636B5BA78AC}" dt="2021-04-11T06:53:42.618" v="3899" actId="20577"/>
          <ac:spMkLst>
            <pc:docMk/>
            <pc:sldMk cId="1718421601" sldId="353"/>
            <ac:spMk id="2" creationId="{00000000-0000-0000-0000-000000000000}"/>
          </ac:spMkLst>
        </pc:spChg>
        <pc:spChg chg="mod">
          <ac:chgData name="Frank Meins" userId="2b447a920a69f17d" providerId="LiveId" clId="{A28487D6-DBD2-4B98-937A-8636B5BA78AC}" dt="2021-04-11T07:16:39.578" v="4137" actId="6549"/>
          <ac:spMkLst>
            <pc:docMk/>
            <pc:sldMk cId="1718421601" sldId="353"/>
            <ac:spMk id="9" creationId="{ACE350E1-431D-4E30-B41A-84AC5977F955}"/>
          </ac:spMkLst>
        </pc:spChg>
        <pc:picChg chg="del">
          <ac:chgData name="Frank Meins" userId="2b447a920a69f17d" providerId="LiveId" clId="{A28487D6-DBD2-4B98-937A-8636B5BA78AC}" dt="2021-04-11T06:53:37.318" v="3895" actId="478"/>
          <ac:picMkLst>
            <pc:docMk/>
            <pc:sldMk cId="1718421601" sldId="353"/>
            <ac:picMk id="7" creationId="{29354272-A47A-420C-BF96-D08A1948C2B1}"/>
          </ac:picMkLst>
        </pc:picChg>
        <pc:picChg chg="add mod">
          <ac:chgData name="Frank Meins" userId="2b447a920a69f17d" providerId="LiveId" clId="{A28487D6-DBD2-4B98-937A-8636B5BA78AC}" dt="2021-04-11T07:16:36.035" v="4136" actId="14100"/>
          <ac:picMkLst>
            <pc:docMk/>
            <pc:sldMk cId="1718421601" sldId="353"/>
            <ac:picMk id="8" creationId="{3A51559F-29D8-43B9-9BBB-4855ADAA01DB}"/>
          </ac:picMkLst>
        </pc:picChg>
      </pc:sldChg>
      <pc:sldChg chg="modSp add del mod">
        <pc:chgData name="Frank Meins" userId="2b447a920a69f17d" providerId="LiveId" clId="{A28487D6-DBD2-4B98-937A-8636B5BA78AC}" dt="2021-04-11T08:28:22.243" v="4412" actId="2696"/>
        <pc:sldMkLst>
          <pc:docMk/>
          <pc:sldMk cId="3121297373" sldId="354"/>
        </pc:sldMkLst>
        <pc:spChg chg="mod">
          <ac:chgData name="Frank Meins" userId="2b447a920a69f17d" providerId="LiveId" clId="{A28487D6-DBD2-4B98-937A-8636B5BA78AC}" dt="2021-04-11T08:19:10.640" v="4275" actId="313"/>
          <ac:spMkLst>
            <pc:docMk/>
            <pc:sldMk cId="3121297373" sldId="354"/>
            <ac:spMk id="9" creationId="{ACE350E1-431D-4E30-B41A-84AC5977F955}"/>
          </ac:spMkLst>
        </pc:spChg>
      </pc:sldChg>
      <pc:sldChg chg="addSp delSp modSp add mod">
        <pc:chgData name="Frank Meins" userId="2b447a920a69f17d" providerId="LiveId" clId="{A28487D6-DBD2-4B98-937A-8636B5BA78AC}" dt="2021-04-11T14:40:04.427" v="4798" actId="20577"/>
        <pc:sldMkLst>
          <pc:docMk/>
          <pc:sldMk cId="343352893" sldId="355"/>
        </pc:sldMkLst>
        <pc:spChg chg="mod">
          <ac:chgData name="Frank Meins" userId="2b447a920a69f17d" providerId="LiveId" clId="{A28487D6-DBD2-4B98-937A-8636B5BA78AC}" dt="2021-04-11T14:40:04.427" v="4798" actId="20577"/>
          <ac:spMkLst>
            <pc:docMk/>
            <pc:sldMk cId="343352893" sldId="355"/>
            <ac:spMk id="2" creationId="{00000000-0000-0000-0000-000000000000}"/>
          </ac:spMkLst>
        </pc:spChg>
        <pc:spChg chg="mod">
          <ac:chgData name="Frank Meins" userId="2b447a920a69f17d" providerId="LiveId" clId="{A28487D6-DBD2-4B98-937A-8636B5BA78AC}" dt="2021-04-11T14:38:33.551" v="4791" actId="12"/>
          <ac:spMkLst>
            <pc:docMk/>
            <pc:sldMk cId="343352893" sldId="355"/>
            <ac:spMk id="9" creationId="{ACE350E1-431D-4E30-B41A-84AC5977F955}"/>
          </ac:spMkLst>
        </pc:spChg>
        <pc:picChg chg="del">
          <ac:chgData name="Frank Meins" userId="2b447a920a69f17d" providerId="LiveId" clId="{A28487D6-DBD2-4B98-937A-8636B5BA78AC}" dt="2021-04-11T08:21:25.998" v="4278" actId="478"/>
          <ac:picMkLst>
            <pc:docMk/>
            <pc:sldMk cId="343352893" sldId="355"/>
            <ac:picMk id="7" creationId="{C79F5534-F9BB-42C2-BFB9-6F84876E950F}"/>
          </ac:picMkLst>
        </pc:picChg>
        <pc:picChg chg="add mod">
          <ac:chgData name="Frank Meins" userId="2b447a920a69f17d" providerId="LiveId" clId="{A28487D6-DBD2-4B98-937A-8636B5BA78AC}" dt="2021-04-11T14:38:49.729" v="4796" actId="1076"/>
          <ac:picMkLst>
            <pc:docMk/>
            <pc:sldMk cId="343352893" sldId="355"/>
            <ac:picMk id="8" creationId="{4BE25E32-A0F5-4DC1-8C33-FD74E96B166B}"/>
          </ac:picMkLst>
        </pc:picChg>
      </pc:sldChg>
      <pc:sldChg chg="addSp delSp modSp add del mod">
        <pc:chgData name="Frank Meins" userId="2b447a920a69f17d" providerId="LiveId" clId="{A28487D6-DBD2-4B98-937A-8636B5BA78AC}" dt="2021-04-11T15:59:16.386" v="4863" actId="2696"/>
        <pc:sldMkLst>
          <pc:docMk/>
          <pc:sldMk cId="2281980431" sldId="356"/>
        </pc:sldMkLst>
        <pc:spChg chg="mod">
          <ac:chgData name="Frank Meins" userId="2b447a920a69f17d" providerId="LiveId" clId="{A28487D6-DBD2-4B98-937A-8636B5BA78AC}" dt="2021-04-11T08:22:45.857" v="4297" actId="20577"/>
          <ac:spMkLst>
            <pc:docMk/>
            <pc:sldMk cId="2281980431" sldId="356"/>
            <ac:spMk id="2" creationId="{00000000-0000-0000-0000-000000000000}"/>
          </ac:spMkLst>
        </pc:spChg>
        <pc:spChg chg="mod">
          <ac:chgData name="Frank Meins" userId="2b447a920a69f17d" providerId="LiveId" clId="{A28487D6-DBD2-4B98-937A-8636B5BA78AC}" dt="2021-04-11T08:24:25.199" v="4338" actId="20577"/>
          <ac:spMkLst>
            <pc:docMk/>
            <pc:sldMk cId="2281980431" sldId="356"/>
            <ac:spMk id="9" creationId="{ACE350E1-431D-4E30-B41A-84AC5977F955}"/>
          </ac:spMkLst>
        </pc:spChg>
        <pc:graphicFrameChg chg="add del modGraphic">
          <ac:chgData name="Frank Meins" userId="2b447a920a69f17d" providerId="LiveId" clId="{A28487D6-DBD2-4B98-937A-8636B5BA78AC}" dt="2021-04-11T08:25:40.178" v="4410" actId="478"/>
          <ac:graphicFrameMkLst>
            <pc:docMk/>
            <pc:sldMk cId="2281980431" sldId="356"/>
            <ac:graphicFrameMk id="7" creationId="{5809ED26-9764-455B-9508-275B5686AFEE}"/>
          </ac:graphicFrameMkLst>
        </pc:graphicFrameChg>
        <pc:picChg chg="del">
          <ac:chgData name="Frank Meins" userId="2b447a920a69f17d" providerId="LiveId" clId="{A28487D6-DBD2-4B98-937A-8636B5BA78AC}" dt="2021-04-11T08:23:00.112" v="4337" actId="478"/>
          <ac:picMkLst>
            <pc:docMk/>
            <pc:sldMk cId="2281980431" sldId="356"/>
            <ac:picMk id="8" creationId="{4BE25E32-A0F5-4DC1-8C33-FD74E96B166B}"/>
          </ac:picMkLst>
        </pc:picChg>
      </pc:sldChg>
      <pc:sldChg chg="addSp modSp add mod">
        <pc:chgData name="Frank Meins" userId="2b447a920a69f17d" providerId="LiveId" clId="{A28487D6-DBD2-4B98-937A-8636B5BA78AC}" dt="2021-04-11T16:01:20.410" v="4904" actId="1076"/>
        <pc:sldMkLst>
          <pc:docMk/>
          <pc:sldMk cId="1310835212" sldId="357"/>
        </pc:sldMkLst>
        <pc:spChg chg="mod">
          <ac:chgData name="Frank Meins" userId="2b447a920a69f17d" providerId="LiveId" clId="{A28487D6-DBD2-4B98-937A-8636B5BA78AC}" dt="2021-04-11T08:24:55.448" v="4371" actId="20577"/>
          <ac:spMkLst>
            <pc:docMk/>
            <pc:sldMk cId="1310835212" sldId="357"/>
            <ac:spMk id="2" creationId="{00000000-0000-0000-0000-000000000000}"/>
          </ac:spMkLst>
        </pc:spChg>
        <pc:spChg chg="mod">
          <ac:chgData name="Frank Meins" userId="2b447a920a69f17d" providerId="LiveId" clId="{A28487D6-DBD2-4B98-937A-8636B5BA78AC}" dt="2021-04-11T16:00:28.890" v="4893" actId="20577"/>
          <ac:spMkLst>
            <pc:docMk/>
            <pc:sldMk cId="1310835212" sldId="357"/>
            <ac:spMk id="9" creationId="{ACE350E1-431D-4E30-B41A-84AC5977F955}"/>
          </ac:spMkLst>
        </pc:spChg>
        <pc:picChg chg="add mod">
          <ac:chgData name="Frank Meins" userId="2b447a920a69f17d" providerId="LiveId" clId="{A28487D6-DBD2-4B98-937A-8636B5BA78AC}" dt="2021-04-11T16:01:20.410" v="4904" actId="1076"/>
          <ac:picMkLst>
            <pc:docMk/>
            <pc:sldMk cId="1310835212" sldId="357"/>
            <ac:picMk id="7" creationId="{C9CD76E9-F3C7-4A0B-96FC-1D805E13A2B7}"/>
          </ac:picMkLst>
        </pc:picChg>
      </pc:sldChg>
      <pc:sldChg chg="addSp modSp add mod">
        <pc:chgData name="Frank Meins" userId="2b447a920a69f17d" providerId="LiveId" clId="{A28487D6-DBD2-4B98-937A-8636B5BA78AC}" dt="2021-04-13T14:32:59.989" v="5285" actId="14100"/>
        <pc:sldMkLst>
          <pc:docMk/>
          <pc:sldMk cId="1697411982" sldId="358"/>
        </pc:sldMkLst>
        <pc:spChg chg="mod">
          <ac:chgData name="Frank Meins" userId="2b447a920a69f17d" providerId="LiveId" clId="{A28487D6-DBD2-4B98-937A-8636B5BA78AC}" dt="2021-04-11T08:25:29.677" v="4408" actId="20577"/>
          <ac:spMkLst>
            <pc:docMk/>
            <pc:sldMk cId="1697411982" sldId="358"/>
            <ac:spMk id="2" creationId="{00000000-0000-0000-0000-000000000000}"/>
          </ac:spMkLst>
        </pc:spChg>
        <pc:spChg chg="mod">
          <ac:chgData name="Frank Meins" userId="2b447a920a69f17d" providerId="LiveId" clId="{A28487D6-DBD2-4B98-937A-8636B5BA78AC}" dt="2021-04-13T14:32:52.218" v="5283" actId="21"/>
          <ac:spMkLst>
            <pc:docMk/>
            <pc:sldMk cId="1697411982" sldId="358"/>
            <ac:spMk id="9" creationId="{ACE350E1-431D-4E30-B41A-84AC5977F955}"/>
          </ac:spMkLst>
        </pc:spChg>
        <pc:picChg chg="add mod">
          <ac:chgData name="Frank Meins" userId="2b447a920a69f17d" providerId="LiveId" clId="{A28487D6-DBD2-4B98-937A-8636B5BA78AC}" dt="2021-04-13T14:32:59.989" v="5285" actId="14100"/>
          <ac:picMkLst>
            <pc:docMk/>
            <pc:sldMk cId="1697411982" sldId="358"/>
            <ac:picMk id="7" creationId="{B934FB84-8652-45E8-88F3-6C3BB472617B}"/>
          </ac:picMkLst>
        </pc:picChg>
      </pc:sldChg>
      <pc:sldChg chg="modSp add del mod">
        <pc:chgData name="Frank Meins" userId="2b447a920a69f17d" providerId="LiveId" clId="{A28487D6-DBD2-4B98-937A-8636B5BA78AC}" dt="2021-04-14T15:41:38.053" v="5401" actId="47"/>
        <pc:sldMkLst>
          <pc:docMk/>
          <pc:sldMk cId="1454881131" sldId="359"/>
        </pc:sldMkLst>
        <pc:spChg chg="mod">
          <ac:chgData name="Frank Meins" userId="2b447a920a69f17d" providerId="LiveId" clId="{A28487D6-DBD2-4B98-937A-8636B5BA78AC}" dt="2021-04-12T06:24:31.921" v="4985" actId="20577"/>
          <ac:spMkLst>
            <pc:docMk/>
            <pc:sldMk cId="1454881131" sldId="359"/>
            <ac:spMk id="2" creationId="{00000000-0000-0000-0000-000000000000}"/>
          </ac:spMkLst>
        </pc:spChg>
      </pc:sldChg>
      <pc:sldChg chg="modSp add del mod">
        <pc:chgData name="Frank Meins" userId="2b447a920a69f17d" providerId="LiveId" clId="{A28487D6-DBD2-4B98-937A-8636B5BA78AC}" dt="2021-04-11T08:34:27.121" v="4674" actId="2696"/>
        <pc:sldMkLst>
          <pc:docMk/>
          <pc:sldMk cId="3028726294" sldId="360"/>
        </pc:sldMkLst>
        <pc:spChg chg="mod">
          <ac:chgData name="Frank Meins" userId="2b447a920a69f17d" providerId="LiveId" clId="{A28487D6-DBD2-4B98-937A-8636B5BA78AC}" dt="2021-04-11T08:30:44.383" v="4433" actId="6549"/>
          <ac:spMkLst>
            <pc:docMk/>
            <pc:sldMk cId="3028726294" sldId="360"/>
            <ac:spMk id="2" creationId="{00000000-0000-0000-0000-000000000000}"/>
          </ac:spMkLst>
        </pc:spChg>
      </pc:sldChg>
      <pc:sldChg chg="modSp add del mod">
        <pc:chgData name="Frank Meins" userId="2b447a920a69f17d" providerId="LiveId" clId="{A28487D6-DBD2-4B98-937A-8636B5BA78AC}" dt="2021-04-14T15:41:38.053" v="5401" actId="47"/>
        <pc:sldMkLst>
          <pc:docMk/>
          <pc:sldMk cId="1608830248" sldId="361"/>
        </pc:sldMkLst>
        <pc:spChg chg="mod">
          <ac:chgData name="Frank Meins" userId="2b447a920a69f17d" providerId="LiveId" clId="{A28487D6-DBD2-4B98-937A-8636B5BA78AC}" dt="2021-04-13T14:28:59.367" v="5201" actId="20577"/>
          <ac:spMkLst>
            <pc:docMk/>
            <pc:sldMk cId="1608830248" sldId="361"/>
            <ac:spMk id="3" creationId="{00000000-0000-0000-0000-000000000000}"/>
          </ac:spMkLst>
        </pc:spChg>
      </pc:sldChg>
      <pc:sldChg chg="modSp add mod">
        <pc:chgData name="Frank Meins" userId="2b447a920a69f17d" providerId="LiveId" clId="{A28487D6-DBD2-4B98-937A-8636B5BA78AC}" dt="2021-04-11T14:36:50.968" v="4787" actId="20577"/>
        <pc:sldMkLst>
          <pc:docMk/>
          <pc:sldMk cId="4004184807" sldId="362"/>
        </pc:sldMkLst>
        <pc:spChg chg="mod">
          <ac:chgData name="Frank Meins" userId="2b447a920a69f17d" providerId="LiveId" clId="{A28487D6-DBD2-4B98-937A-8636B5BA78AC}" dt="2021-04-11T14:31:55.042" v="4687" actId="20577"/>
          <ac:spMkLst>
            <pc:docMk/>
            <pc:sldMk cId="4004184807" sldId="362"/>
            <ac:spMk id="2" creationId="{00000000-0000-0000-0000-000000000000}"/>
          </ac:spMkLst>
        </pc:spChg>
        <pc:spChg chg="mod">
          <ac:chgData name="Frank Meins" userId="2b447a920a69f17d" providerId="LiveId" clId="{A28487D6-DBD2-4B98-937A-8636B5BA78AC}" dt="2021-04-11T14:36:50.968" v="4787" actId="20577"/>
          <ac:spMkLst>
            <pc:docMk/>
            <pc:sldMk cId="4004184807" sldId="362"/>
            <ac:spMk id="9" creationId="{ACE350E1-431D-4E30-B41A-84AC5977F955}"/>
          </ac:spMkLst>
        </pc:spChg>
        <pc:picChg chg="mod">
          <ac:chgData name="Frank Meins" userId="2b447a920a69f17d" providerId="LiveId" clId="{A28487D6-DBD2-4B98-937A-8636B5BA78AC}" dt="2021-04-11T14:32:59.914" v="4690" actId="1076"/>
          <ac:picMkLst>
            <pc:docMk/>
            <pc:sldMk cId="4004184807" sldId="362"/>
            <ac:picMk id="7" creationId="{C79F5534-F9BB-42C2-BFB9-6F84876E950F}"/>
          </ac:picMkLst>
        </pc:picChg>
      </pc:sldChg>
      <pc:sldChg chg="addSp delSp modSp add mod">
        <pc:chgData name="Frank Meins" userId="2b447a920a69f17d" providerId="LiveId" clId="{A28487D6-DBD2-4B98-937A-8636B5BA78AC}" dt="2021-04-11T16:00:42.492" v="4901" actId="20577"/>
        <pc:sldMkLst>
          <pc:docMk/>
          <pc:sldMk cId="3575130663" sldId="363"/>
        </pc:sldMkLst>
        <pc:spChg chg="mod">
          <ac:chgData name="Frank Meins" userId="2b447a920a69f17d" providerId="LiveId" clId="{A28487D6-DBD2-4B98-937A-8636B5BA78AC}" dt="2021-04-11T15:45:07.337" v="4801" actId="20577"/>
          <ac:spMkLst>
            <pc:docMk/>
            <pc:sldMk cId="3575130663" sldId="363"/>
            <ac:spMk id="2" creationId="{00000000-0000-0000-0000-000000000000}"/>
          </ac:spMkLst>
        </pc:spChg>
        <pc:spChg chg="mod">
          <ac:chgData name="Frank Meins" userId="2b447a920a69f17d" providerId="LiveId" clId="{A28487D6-DBD2-4B98-937A-8636B5BA78AC}" dt="2021-04-11T16:00:42.492" v="4901" actId="20577"/>
          <ac:spMkLst>
            <pc:docMk/>
            <pc:sldMk cId="3575130663" sldId="363"/>
            <ac:spMk id="9" creationId="{ACE350E1-431D-4E30-B41A-84AC5977F955}"/>
          </ac:spMkLst>
        </pc:spChg>
        <pc:picChg chg="add mod">
          <ac:chgData name="Frank Meins" userId="2b447a920a69f17d" providerId="LiveId" clId="{A28487D6-DBD2-4B98-937A-8636B5BA78AC}" dt="2021-04-11T15:56:37.410" v="4847" actId="1076"/>
          <ac:picMkLst>
            <pc:docMk/>
            <pc:sldMk cId="3575130663" sldId="363"/>
            <ac:picMk id="7" creationId="{5C687CFE-826D-4B62-BBF1-E240C02B84B5}"/>
          </ac:picMkLst>
        </pc:picChg>
        <pc:picChg chg="del mod">
          <ac:chgData name="Frank Meins" userId="2b447a920a69f17d" providerId="LiveId" clId="{A28487D6-DBD2-4B98-937A-8636B5BA78AC}" dt="2021-04-11T15:45:09.003" v="4803" actId="478"/>
          <ac:picMkLst>
            <pc:docMk/>
            <pc:sldMk cId="3575130663" sldId="363"/>
            <ac:picMk id="8" creationId="{4BE25E32-A0F5-4DC1-8C33-FD74E96B166B}"/>
          </ac:picMkLst>
        </pc:picChg>
      </pc:sldChg>
      <pc:sldChg chg="addSp delSp modSp add mod">
        <pc:chgData name="Frank Meins" userId="2b447a920a69f17d" providerId="LiveId" clId="{A28487D6-DBD2-4B98-937A-8636B5BA78AC}" dt="2021-04-11T16:00:33.834" v="4895" actId="20577"/>
        <pc:sldMkLst>
          <pc:docMk/>
          <pc:sldMk cId="3454225031" sldId="364"/>
        </pc:sldMkLst>
        <pc:spChg chg="mod">
          <ac:chgData name="Frank Meins" userId="2b447a920a69f17d" providerId="LiveId" clId="{A28487D6-DBD2-4B98-937A-8636B5BA78AC}" dt="2021-04-11T15:56:46.082" v="4850" actId="20577"/>
          <ac:spMkLst>
            <pc:docMk/>
            <pc:sldMk cId="3454225031" sldId="364"/>
            <ac:spMk id="2" creationId="{00000000-0000-0000-0000-000000000000}"/>
          </ac:spMkLst>
        </pc:spChg>
        <pc:spChg chg="mod">
          <ac:chgData name="Frank Meins" userId="2b447a920a69f17d" providerId="LiveId" clId="{A28487D6-DBD2-4B98-937A-8636B5BA78AC}" dt="2021-04-11T16:00:33.834" v="4895" actId="20577"/>
          <ac:spMkLst>
            <pc:docMk/>
            <pc:sldMk cId="3454225031" sldId="364"/>
            <ac:spMk id="9" creationId="{ACE350E1-431D-4E30-B41A-84AC5977F955}"/>
          </ac:spMkLst>
        </pc:spChg>
        <pc:picChg chg="del">
          <ac:chgData name="Frank Meins" userId="2b447a920a69f17d" providerId="LiveId" clId="{A28487D6-DBD2-4B98-937A-8636B5BA78AC}" dt="2021-04-11T15:56:48.956" v="4851" actId="478"/>
          <ac:picMkLst>
            <pc:docMk/>
            <pc:sldMk cId="3454225031" sldId="364"/>
            <ac:picMk id="7" creationId="{5C687CFE-826D-4B62-BBF1-E240C02B84B5}"/>
          </ac:picMkLst>
        </pc:picChg>
        <pc:picChg chg="add mod">
          <ac:chgData name="Frank Meins" userId="2b447a920a69f17d" providerId="LiveId" clId="{A28487D6-DBD2-4B98-937A-8636B5BA78AC}" dt="2021-04-11T15:58:00.147" v="4862" actId="1076"/>
          <ac:picMkLst>
            <pc:docMk/>
            <pc:sldMk cId="3454225031" sldId="364"/>
            <ac:picMk id="8" creationId="{ADA38743-6482-4189-948E-4A842CB4410F}"/>
          </ac:picMkLst>
        </pc:picChg>
      </pc:sldChg>
      <pc:sldChg chg="addSp modSp add mod">
        <pc:chgData name="Frank Meins" userId="2b447a920a69f17d" providerId="LiveId" clId="{A28487D6-DBD2-4B98-937A-8636B5BA78AC}" dt="2021-04-13T14:33:51.292" v="5300" actId="1076"/>
        <pc:sldMkLst>
          <pc:docMk/>
          <pc:sldMk cId="685372202" sldId="365"/>
        </pc:sldMkLst>
        <pc:spChg chg="mod">
          <ac:chgData name="Frank Meins" userId="2b447a920a69f17d" providerId="LiveId" clId="{A28487D6-DBD2-4B98-937A-8636B5BA78AC}" dt="2021-04-13T14:10:38.901" v="5040" actId="20577"/>
          <ac:spMkLst>
            <pc:docMk/>
            <pc:sldMk cId="685372202" sldId="365"/>
            <ac:spMk id="2" creationId="{00000000-0000-0000-0000-000000000000}"/>
          </ac:spMkLst>
        </pc:spChg>
        <pc:spChg chg="mod">
          <ac:chgData name="Frank Meins" userId="2b447a920a69f17d" providerId="LiveId" clId="{A28487D6-DBD2-4B98-937A-8636B5BA78AC}" dt="2021-04-13T14:33:44.810" v="5297"/>
          <ac:spMkLst>
            <pc:docMk/>
            <pc:sldMk cId="685372202" sldId="365"/>
            <ac:spMk id="9" creationId="{ACE350E1-431D-4E30-B41A-84AC5977F955}"/>
          </ac:spMkLst>
        </pc:spChg>
        <pc:picChg chg="add mod">
          <ac:chgData name="Frank Meins" userId="2b447a920a69f17d" providerId="LiveId" clId="{A28487D6-DBD2-4B98-937A-8636B5BA78AC}" dt="2021-04-13T14:33:51.292" v="5300" actId="1076"/>
          <ac:picMkLst>
            <pc:docMk/>
            <pc:sldMk cId="685372202" sldId="365"/>
            <ac:picMk id="7" creationId="{9231E340-2D2A-40B1-BB74-61D3C7594E20}"/>
          </ac:picMkLst>
        </pc:picChg>
      </pc:sldChg>
      <pc:sldChg chg="addSp modSp add del mod">
        <pc:chgData name="Frank Meins" userId="2b447a920a69f17d" providerId="LiveId" clId="{A28487D6-DBD2-4B98-937A-8636B5BA78AC}" dt="2021-04-14T15:41:38.053" v="5401" actId="47"/>
        <pc:sldMkLst>
          <pc:docMk/>
          <pc:sldMk cId="2881470932" sldId="366"/>
        </pc:sldMkLst>
        <pc:spChg chg="mod">
          <ac:chgData name="Frank Meins" userId="2b447a920a69f17d" providerId="LiveId" clId="{A28487D6-DBD2-4B98-937A-8636B5BA78AC}" dt="2021-04-13T14:16:58.373" v="5123" actId="20577"/>
          <ac:spMkLst>
            <pc:docMk/>
            <pc:sldMk cId="2881470932" sldId="366"/>
            <ac:spMk id="2" creationId="{00000000-0000-0000-0000-000000000000}"/>
          </ac:spMkLst>
        </pc:spChg>
        <pc:spChg chg="mod">
          <ac:chgData name="Frank Meins" userId="2b447a920a69f17d" providerId="LiveId" clId="{A28487D6-DBD2-4B98-937A-8636B5BA78AC}" dt="2021-04-13T14:12:08.498" v="5119" actId="6549"/>
          <ac:spMkLst>
            <pc:docMk/>
            <pc:sldMk cId="2881470932" sldId="366"/>
            <ac:spMk id="3" creationId="{00000000-0000-0000-0000-000000000000}"/>
          </ac:spMkLst>
        </pc:spChg>
        <pc:picChg chg="add mod">
          <ac:chgData name="Frank Meins" userId="2b447a920a69f17d" providerId="LiveId" clId="{A28487D6-DBD2-4B98-937A-8636B5BA78AC}" dt="2021-04-13T14:18:01.043" v="5134" actId="14100"/>
          <ac:picMkLst>
            <pc:docMk/>
            <pc:sldMk cId="2881470932" sldId="366"/>
            <ac:picMk id="8" creationId="{38931478-C58F-4B00-BFBA-BC16C50548E0}"/>
          </ac:picMkLst>
        </pc:picChg>
      </pc:sldChg>
      <pc:sldChg chg="addSp modSp add del mod">
        <pc:chgData name="Frank Meins" userId="2b447a920a69f17d" providerId="LiveId" clId="{A28487D6-DBD2-4B98-937A-8636B5BA78AC}" dt="2021-04-14T15:41:38.053" v="5401" actId="47"/>
        <pc:sldMkLst>
          <pc:docMk/>
          <pc:sldMk cId="623047985" sldId="367"/>
        </pc:sldMkLst>
        <pc:spChg chg="mod">
          <ac:chgData name="Frank Meins" userId="2b447a920a69f17d" providerId="LiveId" clId="{A28487D6-DBD2-4B98-937A-8636B5BA78AC}" dt="2021-04-13T14:17:29.978" v="5130" actId="20577"/>
          <ac:spMkLst>
            <pc:docMk/>
            <pc:sldMk cId="623047985" sldId="367"/>
            <ac:spMk id="2" creationId="{00000000-0000-0000-0000-000000000000}"/>
          </ac:spMkLst>
        </pc:spChg>
        <pc:spChg chg="mod">
          <ac:chgData name="Frank Meins" userId="2b447a920a69f17d" providerId="LiveId" clId="{A28487D6-DBD2-4B98-937A-8636B5BA78AC}" dt="2021-04-13T14:27:31.233" v="5196" actId="20577"/>
          <ac:spMkLst>
            <pc:docMk/>
            <pc:sldMk cId="623047985" sldId="367"/>
            <ac:spMk id="3" creationId="{00000000-0000-0000-0000-000000000000}"/>
          </ac:spMkLst>
        </pc:spChg>
        <pc:picChg chg="add mod">
          <ac:chgData name="Frank Meins" userId="2b447a920a69f17d" providerId="LiveId" clId="{A28487D6-DBD2-4B98-937A-8636B5BA78AC}" dt="2021-04-13T14:27:35.637" v="5197" actId="1076"/>
          <ac:picMkLst>
            <pc:docMk/>
            <pc:sldMk cId="623047985" sldId="367"/>
            <ac:picMk id="8" creationId="{FCD06F40-26DA-4B7C-A2B9-4CF02DD1B83E}"/>
          </ac:picMkLst>
        </pc:picChg>
      </pc:sldChg>
      <pc:sldChg chg="addSp modSp add del mod">
        <pc:chgData name="Frank Meins" userId="2b447a920a69f17d" providerId="LiveId" clId="{A28487D6-DBD2-4B98-937A-8636B5BA78AC}" dt="2021-04-14T15:41:38.053" v="5401" actId="47"/>
        <pc:sldMkLst>
          <pc:docMk/>
          <pc:sldMk cId="2425759740" sldId="368"/>
        </pc:sldMkLst>
        <pc:spChg chg="mod">
          <ac:chgData name="Frank Meins" userId="2b447a920a69f17d" providerId="LiveId" clId="{A28487D6-DBD2-4B98-937A-8636B5BA78AC}" dt="2021-04-13T14:18:06.755" v="5136" actId="20577"/>
          <ac:spMkLst>
            <pc:docMk/>
            <pc:sldMk cId="2425759740" sldId="368"/>
            <ac:spMk id="2" creationId="{00000000-0000-0000-0000-000000000000}"/>
          </ac:spMkLst>
        </pc:spChg>
        <pc:picChg chg="add mod">
          <ac:chgData name="Frank Meins" userId="2b447a920a69f17d" providerId="LiveId" clId="{A28487D6-DBD2-4B98-937A-8636B5BA78AC}" dt="2021-04-13T14:18:43.390" v="5140" actId="14100"/>
          <ac:picMkLst>
            <pc:docMk/>
            <pc:sldMk cId="2425759740" sldId="368"/>
            <ac:picMk id="7" creationId="{48633729-1CAF-4BC0-A5B3-9403F426DC44}"/>
          </ac:picMkLst>
        </pc:picChg>
      </pc:sldChg>
      <pc:sldChg chg="addSp delSp modSp add del mod">
        <pc:chgData name="Frank Meins" userId="2b447a920a69f17d" providerId="LiveId" clId="{A28487D6-DBD2-4B98-937A-8636B5BA78AC}" dt="2021-04-14T15:41:38.053" v="5401" actId="47"/>
        <pc:sldMkLst>
          <pc:docMk/>
          <pc:sldMk cId="137392363" sldId="369"/>
        </pc:sldMkLst>
        <pc:spChg chg="mod">
          <ac:chgData name="Frank Meins" userId="2b447a920a69f17d" providerId="LiveId" clId="{A28487D6-DBD2-4B98-937A-8636B5BA78AC}" dt="2021-04-13T14:19:15.224" v="5149" actId="20577"/>
          <ac:spMkLst>
            <pc:docMk/>
            <pc:sldMk cId="137392363" sldId="369"/>
            <ac:spMk id="2" creationId="{00000000-0000-0000-0000-000000000000}"/>
          </ac:spMkLst>
        </pc:spChg>
        <pc:spChg chg="mod">
          <ac:chgData name="Frank Meins" userId="2b447a920a69f17d" providerId="LiveId" clId="{A28487D6-DBD2-4B98-937A-8636B5BA78AC}" dt="2021-04-13T14:29:39.503" v="5225" actId="20577"/>
          <ac:spMkLst>
            <pc:docMk/>
            <pc:sldMk cId="137392363" sldId="369"/>
            <ac:spMk id="3" creationId="{00000000-0000-0000-0000-000000000000}"/>
          </ac:spMkLst>
        </pc:spChg>
        <pc:picChg chg="del">
          <ac:chgData name="Frank Meins" userId="2b447a920a69f17d" providerId="LiveId" clId="{A28487D6-DBD2-4B98-937A-8636B5BA78AC}" dt="2021-04-13T14:18:59.493" v="5143" actId="478"/>
          <ac:picMkLst>
            <pc:docMk/>
            <pc:sldMk cId="137392363" sldId="369"/>
            <ac:picMk id="7" creationId="{48633729-1CAF-4BC0-A5B3-9403F426DC44}"/>
          </ac:picMkLst>
        </pc:picChg>
        <pc:picChg chg="add del mod">
          <ac:chgData name="Frank Meins" userId="2b447a920a69f17d" providerId="LiveId" clId="{A28487D6-DBD2-4B98-937A-8636B5BA78AC}" dt="2021-04-13T14:26:46.927" v="5157" actId="478"/>
          <ac:picMkLst>
            <pc:docMk/>
            <pc:sldMk cId="137392363" sldId="369"/>
            <ac:picMk id="8" creationId="{19855E39-13EE-4931-B4F0-9A8028657B6F}"/>
          </ac:picMkLst>
        </pc:picChg>
        <pc:picChg chg="add mod">
          <ac:chgData name="Frank Meins" userId="2b447a920a69f17d" providerId="LiveId" clId="{A28487D6-DBD2-4B98-937A-8636B5BA78AC}" dt="2021-04-13T14:29:43.817" v="5226" actId="1076"/>
          <ac:picMkLst>
            <pc:docMk/>
            <pc:sldMk cId="137392363" sldId="369"/>
            <ac:picMk id="10" creationId="{932000FD-649C-440A-8084-8DD969F80E27}"/>
          </ac:picMkLst>
        </pc:picChg>
      </pc:sldChg>
      <pc:sldChg chg="addSp delSp modSp add del mod">
        <pc:chgData name="Frank Meins" userId="2b447a920a69f17d" providerId="LiveId" clId="{A28487D6-DBD2-4B98-937A-8636B5BA78AC}" dt="2021-04-14T15:41:38.053" v="5401" actId="47"/>
        <pc:sldMkLst>
          <pc:docMk/>
          <pc:sldMk cId="1616054941" sldId="370"/>
        </pc:sldMkLst>
        <pc:spChg chg="mod">
          <ac:chgData name="Frank Meins" userId="2b447a920a69f17d" providerId="LiveId" clId="{A28487D6-DBD2-4B98-937A-8636B5BA78AC}" dt="2021-04-13T14:26:58.808" v="5163" actId="20577"/>
          <ac:spMkLst>
            <pc:docMk/>
            <pc:sldMk cId="1616054941" sldId="370"/>
            <ac:spMk id="2" creationId="{00000000-0000-0000-0000-000000000000}"/>
          </ac:spMkLst>
        </pc:spChg>
        <pc:picChg chg="del">
          <ac:chgData name="Frank Meins" userId="2b447a920a69f17d" providerId="LiveId" clId="{A28487D6-DBD2-4B98-937A-8636B5BA78AC}" dt="2021-04-13T14:19:34.630" v="5152" actId="478"/>
          <ac:picMkLst>
            <pc:docMk/>
            <pc:sldMk cId="1616054941" sldId="370"/>
            <ac:picMk id="7" creationId="{48633729-1CAF-4BC0-A5B3-9403F426DC44}"/>
          </ac:picMkLst>
        </pc:picChg>
        <pc:picChg chg="add mod">
          <ac:chgData name="Frank Meins" userId="2b447a920a69f17d" providerId="LiveId" clId="{A28487D6-DBD2-4B98-937A-8636B5BA78AC}" dt="2021-04-13T14:19:38.485" v="5154" actId="14100"/>
          <ac:picMkLst>
            <pc:docMk/>
            <pc:sldMk cId="1616054941" sldId="370"/>
            <ac:picMk id="8" creationId="{0D77BC39-D389-4474-8A27-7668D8502A1E}"/>
          </ac:picMkLst>
        </pc:picChg>
      </pc:sldChg>
      <pc:sldChg chg="modSp add del mod">
        <pc:chgData name="Frank Meins" userId="2b447a920a69f17d" providerId="LiveId" clId="{A28487D6-DBD2-4B98-937A-8636B5BA78AC}" dt="2021-04-14T15:41:38.053" v="5401" actId="47"/>
        <pc:sldMkLst>
          <pc:docMk/>
          <pc:sldMk cId="3532625930" sldId="371"/>
        </pc:sldMkLst>
        <pc:spChg chg="mod">
          <ac:chgData name="Frank Meins" userId="2b447a920a69f17d" providerId="LiveId" clId="{A28487D6-DBD2-4B98-937A-8636B5BA78AC}" dt="2021-04-13T14:26:55.736" v="5161" actId="20577"/>
          <ac:spMkLst>
            <pc:docMk/>
            <pc:sldMk cId="3532625930" sldId="371"/>
            <ac:spMk id="2" creationId="{00000000-0000-0000-0000-000000000000}"/>
          </ac:spMkLst>
        </pc:spChg>
      </pc:sldChg>
      <pc:sldChg chg="new del">
        <pc:chgData name="Frank Meins" userId="2b447a920a69f17d" providerId="LiveId" clId="{A28487D6-DBD2-4B98-937A-8636B5BA78AC}" dt="2021-04-13T14:30:24.474" v="5228" actId="680"/>
        <pc:sldMkLst>
          <pc:docMk/>
          <pc:sldMk cId="832062471" sldId="372"/>
        </pc:sldMkLst>
      </pc:sldChg>
      <pc:sldChg chg="delSp modSp add del mod">
        <pc:chgData name="Frank Meins" userId="2b447a920a69f17d" providerId="LiveId" clId="{A28487D6-DBD2-4B98-937A-8636B5BA78AC}" dt="2021-04-14T15:41:38.053" v="5401" actId="47"/>
        <pc:sldMkLst>
          <pc:docMk/>
          <pc:sldMk cId="1988026719" sldId="372"/>
        </pc:sldMkLst>
        <pc:spChg chg="mod">
          <ac:chgData name="Frank Meins" userId="2b447a920a69f17d" providerId="LiveId" clId="{A28487D6-DBD2-4B98-937A-8636B5BA78AC}" dt="2021-04-13T14:30:44.572" v="5260" actId="404"/>
          <ac:spMkLst>
            <pc:docMk/>
            <pc:sldMk cId="1988026719" sldId="372"/>
            <ac:spMk id="2" creationId="{00000000-0000-0000-0000-000000000000}"/>
          </ac:spMkLst>
        </pc:spChg>
        <pc:spChg chg="mod">
          <ac:chgData name="Frank Meins" userId="2b447a920a69f17d" providerId="LiveId" clId="{A28487D6-DBD2-4B98-937A-8636B5BA78AC}" dt="2021-04-13T14:30:52.995" v="5279" actId="20577"/>
          <ac:spMkLst>
            <pc:docMk/>
            <pc:sldMk cId="1988026719" sldId="372"/>
            <ac:spMk id="3" creationId="{00000000-0000-0000-0000-000000000000}"/>
          </ac:spMkLst>
        </pc:spChg>
        <pc:picChg chg="del">
          <ac:chgData name="Frank Meins" userId="2b447a920a69f17d" providerId="LiveId" clId="{A28487D6-DBD2-4B98-937A-8636B5BA78AC}" dt="2021-04-13T14:30:31.457" v="5230" actId="478"/>
          <ac:picMkLst>
            <pc:docMk/>
            <pc:sldMk cId="1988026719" sldId="372"/>
            <ac:picMk id="8" creationId="{0D77BC39-D389-4474-8A27-7668D8502A1E}"/>
          </ac:picMkLst>
        </pc:picChg>
      </pc:sldChg>
      <pc:sldChg chg="delSp modSp add del mod">
        <pc:chgData name="Frank Meins" userId="2b447a920a69f17d" providerId="LiveId" clId="{A28487D6-DBD2-4B98-937A-8636B5BA78AC}" dt="2021-04-13T14:33:56.518" v="5301" actId="2696"/>
        <pc:sldMkLst>
          <pc:docMk/>
          <pc:sldMk cId="2066377937" sldId="373"/>
        </pc:sldMkLst>
        <pc:spChg chg="mod">
          <ac:chgData name="Frank Meins" userId="2b447a920a69f17d" providerId="LiveId" clId="{A28487D6-DBD2-4B98-937A-8636B5BA78AC}" dt="2021-04-13T14:33:14.743" v="5290" actId="20577"/>
          <ac:spMkLst>
            <pc:docMk/>
            <pc:sldMk cId="2066377937" sldId="373"/>
            <ac:spMk id="2" creationId="{00000000-0000-0000-0000-000000000000}"/>
          </ac:spMkLst>
        </pc:spChg>
        <pc:spChg chg="mod">
          <ac:chgData name="Frank Meins" userId="2b447a920a69f17d" providerId="LiveId" clId="{A28487D6-DBD2-4B98-937A-8636B5BA78AC}" dt="2021-04-13T14:33:37.035" v="5293" actId="21"/>
          <ac:spMkLst>
            <pc:docMk/>
            <pc:sldMk cId="2066377937" sldId="373"/>
            <ac:spMk id="9" creationId="{ACE350E1-431D-4E30-B41A-84AC5977F955}"/>
          </ac:spMkLst>
        </pc:spChg>
        <pc:picChg chg="del">
          <ac:chgData name="Frank Meins" userId="2b447a920a69f17d" providerId="LiveId" clId="{A28487D6-DBD2-4B98-937A-8636B5BA78AC}" dt="2021-04-13T14:33:08.432" v="5287" actId="478"/>
          <ac:picMkLst>
            <pc:docMk/>
            <pc:sldMk cId="2066377937" sldId="373"/>
            <ac:picMk id="7" creationId="{9231E340-2D2A-40B1-BB74-61D3C7594E20}"/>
          </ac:picMkLst>
        </pc:picChg>
      </pc:sldChg>
      <pc:sldChg chg="addSp delSp modSp add mod">
        <pc:chgData name="Frank Meins" userId="2b447a920a69f17d" providerId="LiveId" clId="{A28487D6-DBD2-4B98-937A-8636B5BA78AC}" dt="2021-04-13T14:38:05.552" v="5399" actId="20577"/>
        <pc:sldMkLst>
          <pc:docMk/>
          <pc:sldMk cId="3771751986" sldId="373"/>
        </pc:sldMkLst>
        <pc:spChg chg="mod">
          <ac:chgData name="Frank Meins" userId="2b447a920a69f17d" providerId="LiveId" clId="{A28487D6-DBD2-4B98-937A-8636B5BA78AC}" dt="2021-04-13T14:34:11.977" v="5304" actId="20577"/>
          <ac:spMkLst>
            <pc:docMk/>
            <pc:sldMk cId="3771751986" sldId="373"/>
            <ac:spMk id="2" creationId="{00000000-0000-0000-0000-000000000000}"/>
          </ac:spMkLst>
        </pc:spChg>
        <pc:spChg chg="mod">
          <ac:chgData name="Frank Meins" userId="2b447a920a69f17d" providerId="LiveId" clId="{A28487D6-DBD2-4B98-937A-8636B5BA78AC}" dt="2021-04-13T14:34:16.877" v="5306" actId="6549"/>
          <ac:spMkLst>
            <pc:docMk/>
            <pc:sldMk cId="3771751986" sldId="373"/>
            <ac:spMk id="9" creationId="{ACE350E1-431D-4E30-B41A-84AC5977F955}"/>
          </ac:spMkLst>
        </pc:spChg>
        <pc:spChg chg="add mod">
          <ac:chgData name="Frank Meins" userId="2b447a920a69f17d" providerId="LiveId" clId="{A28487D6-DBD2-4B98-937A-8636B5BA78AC}" dt="2021-04-13T14:38:05.552" v="5399" actId="20577"/>
          <ac:spMkLst>
            <pc:docMk/>
            <pc:sldMk cId="3771751986" sldId="373"/>
            <ac:spMk id="12" creationId="{1731F492-6A88-49FB-B941-2EF577841E3C}"/>
          </ac:spMkLst>
        </pc:spChg>
        <pc:picChg chg="del">
          <ac:chgData name="Frank Meins" userId="2b447a920a69f17d" providerId="LiveId" clId="{A28487D6-DBD2-4B98-937A-8636B5BA78AC}" dt="2021-04-13T14:34:13.277" v="5305" actId="478"/>
          <ac:picMkLst>
            <pc:docMk/>
            <pc:sldMk cId="3771751986" sldId="373"/>
            <ac:picMk id="7" creationId="{9231E340-2D2A-40B1-BB74-61D3C7594E20}"/>
          </ac:picMkLst>
        </pc:picChg>
        <pc:picChg chg="add del mod">
          <ac:chgData name="Frank Meins" userId="2b447a920a69f17d" providerId="LiveId" clId="{A28487D6-DBD2-4B98-937A-8636B5BA78AC}" dt="2021-04-13T14:37:06.708" v="5310" actId="478"/>
          <ac:picMkLst>
            <pc:docMk/>
            <pc:sldMk cId="3771751986" sldId="373"/>
            <ac:picMk id="8" creationId="{43EAA23D-C2E6-481F-8BF9-5D654D97C222}"/>
          </ac:picMkLst>
        </pc:picChg>
        <pc:picChg chg="add mod">
          <ac:chgData name="Frank Meins" userId="2b447a920a69f17d" providerId="LiveId" clId="{A28487D6-DBD2-4B98-937A-8636B5BA78AC}" dt="2021-04-13T14:37:42.297" v="5333" actId="1076"/>
          <ac:picMkLst>
            <pc:docMk/>
            <pc:sldMk cId="3771751986" sldId="373"/>
            <ac:picMk id="11" creationId="{55478D64-AC3E-4E9E-BA84-62C417678B54}"/>
          </ac:picMkLst>
        </pc:picChg>
      </pc:sldChg>
    </pc:docChg>
  </pc:docChgLst>
  <pc:docChgLst>
    <pc:chgData name="Frank Meins" userId="2b447a920a69f17d" providerId="LiveId" clId="{23D39AAC-88D7-4C04-AC0A-5F1B53037C4B}"/>
    <pc:docChg chg="custSel addSld modSld">
      <pc:chgData name="Frank Meins" userId="2b447a920a69f17d" providerId="LiveId" clId="{23D39AAC-88D7-4C04-AC0A-5F1B53037C4B}" dt="2021-03-30T08:39:41.672" v="284" actId="20577"/>
      <pc:docMkLst>
        <pc:docMk/>
      </pc:docMkLst>
      <pc:sldChg chg="addSp delSp modSp mod">
        <pc:chgData name="Frank Meins" userId="2b447a920a69f17d" providerId="LiveId" clId="{23D39AAC-88D7-4C04-AC0A-5F1B53037C4B}" dt="2021-03-30T08:39:41.672" v="284" actId="20577"/>
        <pc:sldMkLst>
          <pc:docMk/>
          <pc:sldMk cId="0" sldId="256"/>
        </pc:sldMkLst>
        <pc:spChg chg="mod">
          <ac:chgData name="Frank Meins" userId="2b447a920a69f17d" providerId="LiveId" clId="{23D39AAC-88D7-4C04-AC0A-5F1B53037C4B}" dt="2021-03-30T08:39:41.672" v="284" actId="20577"/>
          <ac:spMkLst>
            <pc:docMk/>
            <pc:sldMk cId="0" sldId="256"/>
            <ac:spMk id="2" creationId="{00000000-0000-0000-0000-000000000000}"/>
          </ac:spMkLst>
        </pc:spChg>
        <pc:graphicFrameChg chg="add del mod">
          <ac:chgData name="Frank Meins" userId="2b447a920a69f17d" providerId="LiveId" clId="{23D39AAC-88D7-4C04-AC0A-5F1B53037C4B}" dt="2021-03-29T14:29:44.101" v="2" actId="478"/>
          <ac:graphicFrameMkLst>
            <pc:docMk/>
            <pc:sldMk cId="0" sldId="256"/>
            <ac:graphicFrameMk id="12" creationId="{4B023CFB-67F1-4426-A3B0-EC1A2C1E62E4}"/>
          </ac:graphicFrameMkLst>
        </pc:graphicFrameChg>
        <pc:picChg chg="del">
          <ac:chgData name="Frank Meins" userId="2b447a920a69f17d" providerId="LiveId" clId="{23D39AAC-88D7-4C04-AC0A-5F1B53037C4B}" dt="2021-03-29T14:29:39.615" v="0" actId="478"/>
          <ac:picMkLst>
            <pc:docMk/>
            <pc:sldMk cId="0" sldId="256"/>
            <ac:picMk id="7" creationId="{00000000-0000-0000-0000-000000000000}"/>
          </ac:picMkLst>
        </pc:picChg>
        <pc:picChg chg="add mod">
          <ac:chgData name="Frank Meins" userId="2b447a920a69f17d" providerId="LiveId" clId="{23D39AAC-88D7-4C04-AC0A-5F1B53037C4B}" dt="2021-03-29T14:31:51.040" v="6" actId="14100"/>
          <ac:picMkLst>
            <pc:docMk/>
            <pc:sldMk cId="0" sldId="256"/>
            <ac:picMk id="14" creationId="{63C0B96A-6638-47EC-BABD-C10C63A4E602}"/>
          </ac:picMkLst>
        </pc:picChg>
      </pc:sldChg>
      <pc:sldChg chg="modSp mod delCm">
        <pc:chgData name="Frank Meins" userId="2b447a920a69f17d" providerId="LiveId" clId="{23D39AAC-88D7-4C04-AC0A-5F1B53037C4B}" dt="2021-03-30T07:44:51.354" v="241" actId="20577"/>
        <pc:sldMkLst>
          <pc:docMk/>
          <pc:sldMk cId="616725254" sldId="258"/>
        </pc:sldMkLst>
        <pc:spChg chg="mod">
          <ac:chgData name="Frank Meins" userId="2b447a920a69f17d" providerId="LiveId" clId="{23D39AAC-88D7-4C04-AC0A-5F1B53037C4B}" dt="2021-03-30T07:42:50.624" v="21" actId="20577"/>
          <ac:spMkLst>
            <pc:docMk/>
            <pc:sldMk cId="616725254" sldId="258"/>
            <ac:spMk id="2" creationId="{00000000-0000-0000-0000-000000000000}"/>
          </ac:spMkLst>
        </pc:spChg>
        <pc:spChg chg="mod">
          <ac:chgData name="Frank Meins" userId="2b447a920a69f17d" providerId="LiveId" clId="{23D39AAC-88D7-4C04-AC0A-5F1B53037C4B}" dt="2021-03-30T07:44:51.354" v="241" actId="20577"/>
          <ac:spMkLst>
            <pc:docMk/>
            <pc:sldMk cId="616725254" sldId="258"/>
            <ac:spMk id="3" creationId="{00000000-0000-0000-0000-000000000000}"/>
          </ac:spMkLst>
        </pc:spChg>
      </pc:sldChg>
      <pc:sldChg chg="modSp mod">
        <pc:chgData name="Frank Meins" userId="2b447a920a69f17d" providerId="LiveId" clId="{23D39AAC-88D7-4C04-AC0A-5F1B53037C4B}" dt="2021-03-30T06:39:45.816" v="9" actId="20577"/>
        <pc:sldMkLst>
          <pc:docMk/>
          <pc:sldMk cId="1078056503" sldId="265"/>
        </pc:sldMkLst>
        <pc:spChg chg="mod">
          <ac:chgData name="Frank Meins" userId="2b447a920a69f17d" providerId="LiveId" clId="{23D39AAC-88D7-4C04-AC0A-5F1B53037C4B}" dt="2021-03-30T06:39:45.816" v="9" actId="20577"/>
          <ac:spMkLst>
            <pc:docMk/>
            <pc:sldMk cId="1078056503" sldId="265"/>
            <ac:spMk id="8" creationId="{00000000-0000-0000-0000-000000000000}"/>
          </ac:spMkLst>
        </pc:spChg>
      </pc:sldChg>
      <pc:sldChg chg="addSp delSp modSp mod">
        <pc:chgData name="Frank Meins" userId="2b447a920a69f17d" providerId="LiveId" clId="{23D39AAC-88D7-4C04-AC0A-5F1B53037C4B}" dt="2021-03-29T14:32:01.058" v="8"/>
        <pc:sldMkLst>
          <pc:docMk/>
          <pc:sldMk cId="3555026891" sldId="281"/>
        </pc:sldMkLst>
        <pc:picChg chg="del">
          <ac:chgData name="Frank Meins" userId="2b447a920a69f17d" providerId="LiveId" clId="{23D39AAC-88D7-4C04-AC0A-5F1B53037C4B}" dt="2021-03-29T14:32:00.767" v="7" actId="478"/>
          <ac:picMkLst>
            <pc:docMk/>
            <pc:sldMk cId="3555026891" sldId="281"/>
            <ac:picMk id="7" creationId="{00000000-0000-0000-0000-000000000000}"/>
          </ac:picMkLst>
        </pc:picChg>
        <pc:picChg chg="add mod">
          <ac:chgData name="Frank Meins" userId="2b447a920a69f17d" providerId="LiveId" clId="{23D39AAC-88D7-4C04-AC0A-5F1B53037C4B}" dt="2021-03-29T14:32:01.058" v="8"/>
          <ac:picMkLst>
            <pc:docMk/>
            <pc:sldMk cId="3555026891" sldId="281"/>
            <ac:picMk id="13" creationId="{26F6C119-E9ED-412F-A91C-8BCF8A9E568D}"/>
          </ac:picMkLst>
        </pc:picChg>
      </pc:sldChg>
      <pc:sldChg chg="delCm">
        <pc:chgData name="Frank Meins" userId="2b447a920a69f17d" providerId="LiveId" clId="{23D39AAC-88D7-4C04-AC0A-5F1B53037C4B}" dt="2021-03-30T07:42:38.169" v="14" actId="1592"/>
        <pc:sldMkLst>
          <pc:docMk/>
          <pc:sldMk cId="3024014128" sldId="282"/>
        </pc:sldMkLst>
      </pc:sldChg>
      <pc:sldChg chg="modSp">
        <pc:chgData name="Frank Meins" userId="2b447a920a69f17d" providerId="LiveId" clId="{23D39AAC-88D7-4C04-AC0A-5F1B53037C4B}" dt="2021-03-30T07:08:13" v="10"/>
        <pc:sldMkLst>
          <pc:docMk/>
          <pc:sldMk cId="2455284398" sldId="285"/>
        </pc:sldMkLst>
        <pc:graphicFrameChg chg="mod">
          <ac:chgData name="Frank Meins" userId="2b447a920a69f17d" providerId="LiveId" clId="{23D39AAC-88D7-4C04-AC0A-5F1B53037C4B}" dt="2021-03-30T07:08:13" v="10"/>
          <ac:graphicFrameMkLst>
            <pc:docMk/>
            <pc:sldMk cId="2455284398" sldId="285"/>
            <ac:graphicFrameMk id="3" creationId="{5913417C-AA2C-44C6-B4C2-DB50CF4D6BE4}"/>
          </ac:graphicFrameMkLst>
        </pc:graphicFrameChg>
      </pc:sldChg>
      <pc:sldChg chg="modSp">
        <pc:chgData name="Frank Meins" userId="2b447a920a69f17d" providerId="LiveId" clId="{23D39AAC-88D7-4C04-AC0A-5F1B53037C4B}" dt="2021-03-30T07:08:13" v="10"/>
        <pc:sldMkLst>
          <pc:docMk/>
          <pc:sldMk cId="661922690" sldId="287"/>
        </pc:sldMkLst>
        <pc:graphicFrameChg chg="mod">
          <ac:chgData name="Frank Meins" userId="2b447a920a69f17d" providerId="LiveId" clId="{23D39AAC-88D7-4C04-AC0A-5F1B53037C4B}" dt="2021-03-30T07:08:13" v="10"/>
          <ac:graphicFrameMkLst>
            <pc:docMk/>
            <pc:sldMk cId="661922690" sldId="287"/>
            <ac:graphicFrameMk id="3" creationId="{4428F118-16E0-413E-BD9B-3FD4673712CA}"/>
          </ac:graphicFrameMkLst>
        </pc:graphicFrameChg>
      </pc:sldChg>
      <pc:sldChg chg="modSp">
        <pc:chgData name="Frank Meins" userId="2b447a920a69f17d" providerId="LiveId" clId="{23D39AAC-88D7-4C04-AC0A-5F1B53037C4B}" dt="2021-03-30T07:08:13" v="10"/>
        <pc:sldMkLst>
          <pc:docMk/>
          <pc:sldMk cId="3534986507" sldId="291"/>
        </pc:sldMkLst>
        <pc:graphicFrameChg chg="mod">
          <ac:chgData name="Frank Meins" userId="2b447a920a69f17d" providerId="LiveId" clId="{23D39AAC-88D7-4C04-AC0A-5F1B53037C4B}" dt="2021-03-30T07:08:13" v="10"/>
          <ac:graphicFrameMkLst>
            <pc:docMk/>
            <pc:sldMk cId="3534986507" sldId="291"/>
            <ac:graphicFrameMk id="3" creationId="{E49166D1-5194-4F04-ABF8-FF59B0210284}"/>
          </ac:graphicFrameMkLst>
        </pc:graphicFrameChg>
      </pc:sldChg>
      <pc:sldChg chg="modSp">
        <pc:chgData name="Frank Meins" userId="2b447a920a69f17d" providerId="LiveId" clId="{23D39AAC-88D7-4C04-AC0A-5F1B53037C4B}" dt="2021-03-30T07:08:13" v="10"/>
        <pc:sldMkLst>
          <pc:docMk/>
          <pc:sldMk cId="105514479" sldId="292"/>
        </pc:sldMkLst>
        <pc:graphicFrameChg chg="mod">
          <ac:chgData name="Frank Meins" userId="2b447a920a69f17d" providerId="LiveId" clId="{23D39AAC-88D7-4C04-AC0A-5F1B53037C4B}" dt="2021-03-30T07:08:13" v="10"/>
          <ac:graphicFrameMkLst>
            <pc:docMk/>
            <pc:sldMk cId="105514479" sldId="292"/>
            <ac:graphicFrameMk id="10" creationId="{99A2D51C-FD48-4C85-8B98-FA6451F5206C}"/>
          </ac:graphicFrameMkLst>
        </pc:graphicFrameChg>
      </pc:sldChg>
      <pc:sldChg chg="modSp">
        <pc:chgData name="Frank Meins" userId="2b447a920a69f17d" providerId="LiveId" clId="{23D39AAC-88D7-4C04-AC0A-5F1B53037C4B}" dt="2021-03-30T07:08:13" v="10"/>
        <pc:sldMkLst>
          <pc:docMk/>
          <pc:sldMk cId="153133046" sldId="296"/>
        </pc:sldMkLst>
        <pc:graphicFrameChg chg="mod">
          <ac:chgData name="Frank Meins" userId="2b447a920a69f17d" providerId="LiveId" clId="{23D39AAC-88D7-4C04-AC0A-5F1B53037C4B}" dt="2021-03-30T07:08:13" v="10"/>
          <ac:graphicFrameMkLst>
            <pc:docMk/>
            <pc:sldMk cId="153133046" sldId="296"/>
            <ac:graphicFrameMk id="3" creationId="{F607FA38-7E12-4C9D-A9D7-FDE61C47F3AA}"/>
          </ac:graphicFrameMkLst>
        </pc:graphicFrameChg>
      </pc:sldChg>
      <pc:sldChg chg="modSp">
        <pc:chgData name="Frank Meins" userId="2b447a920a69f17d" providerId="LiveId" clId="{23D39AAC-88D7-4C04-AC0A-5F1B53037C4B}" dt="2021-03-30T07:08:13" v="10"/>
        <pc:sldMkLst>
          <pc:docMk/>
          <pc:sldMk cId="1001885954" sldId="298"/>
        </pc:sldMkLst>
        <pc:graphicFrameChg chg="mod">
          <ac:chgData name="Frank Meins" userId="2b447a920a69f17d" providerId="LiveId" clId="{23D39AAC-88D7-4C04-AC0A-5F1B53037C4B}" dt="2021-03-30T07:08:13" v="10"/>
          <ac:graphicFrameMkLst>
            <pc:docMk/>
            <pc:sldMk cId="1001885954" sldId="298"/>
            <ac:graphicFrameMk id="8" creationId="{C3BF2FC8-024A-436E-9BBA-FCB58464331F}"/>
          </ac:graphicFrameMkLst>
        </pc:graphicFrameChg>
      </pc:sldChg>
      <pc:sldChg chg="modSp">
        <pc:chgData name="Frank Meins" userId="2b447a920a69f17d" providerId="LiveId" clId="{23D39AAC-88D7-4C04-AC0A-5F1B53037C4B}" dt="2021-03-30T07:08:13" v="10"/>
        <pc:sldMkLst>
          <pc:docMk/>
          <pc:sldMk cId="2362191726" sldId="299"/>
        </pc:sldMkLst>
        <pc:graphicFrameChg chg="mod">
          <ac:chgData name="Frank Meins" userId="2b447a920a69f17d" providerId="LiveId" clId="{23D39AAC-88D7-4C04-AC0A-5F1B53037C4B}" dt="2021-03-30T07:08:13" v="10"/>
          <ac:graphicFrameMkLst>
            <pc:docMk/>
            <pc:sldMk cId="2362191726" sldId="299"/>
            <ac:graphicFrameMk id="3" creationId="{4B19A2A1-2857-4CB9-B729-83F73FF9D104}"/>
          </ac:graphicFrameMkLst>
        </pc:graphicFrameChg>
      </pc:sldChg>
      <pc:sldChg chg="addSp delSp modSp mod">
        <pc:chgData name="Frank Meins" userId="2b447a920a69f17d" providerId="LiveId" clId="{23D39AAC-88D7-4C04-AC0A-5F1B53037C4B}" dt="2021-03-30T08:18:30.937" v="283" actId="14100"/>
        <pc:sldMkLst>
          <pc:docMk/>
          <pc:sldMk cId="603421824" sldId="304"/>
        </pc:sldMkLst>
        <pc:picChg chg="add mod">
          <ac:chgData name="Frank Meins" userId="2b447a920a69f17d" providerId="LiveId" clId="{23D39AAC-88D7-4C04-AC0A-5F1B53037C4B}" dt="2021-03-30T08:18:30.937" v="283" actId="14100"/>
          <ac:picMkLst>
            <pc:docMk/>
            <pc:sldMk cId="603421824" sldId="304"/>
            <ac:picMk id="8" creationId="{E446946C-215A-4979-97C2-FB74A39CF689}"/>
          </ac:picMkLst>
        </pc:picChg>
        <pc:picChg chg="del">
          <ac:chgData name="Frank Meins" userId="2b447a920a69f17d" providerId="LiveId" clId="{23D39AAC-88D7-4C04-AC0A-5F1B53037C4B}" dt="2021-03-30T08:18:25.392" v="280" actId="478"/>
          <ac:picMkLst>
            <pc:docMk/>
            <pc:sldMk cId="603421824" sldId="304"/>
            <ac:picMk id="9" creationId="{CBF1AFD0-3BCC-4A03-98E4-35957FCA8911}"/>
          </ac:picMkLst>
        </pc:picChg>
      </pc:sldChg>
      <pc:sldChg chg="modSp mod">
        <pc:chgData name="Frank Meins" userId="2b447a920a69f17d" providerId="LiveId" clId="{23D39AAC-88D7-4C04-AC0A-5F1B53037C4B}" dt="2021-03-30T08:05:39.950" v="279" actId="20577"/>
        <pc:sldMkLst>
          <pc:docMk/>
          <pc:sldMk cId="2525024398" sldId="305"/>
        </pc:sldMkLst>
        <pc:spChg chg="mod">
          <ac:chgData name="Frank Meins" userId="2b447a920a69f17d" providerId="LiveId" clId="{23D39AAC-88D7-4C04-AC0A-5F1B53037C4B}" dt="2021-03-30T08:05:39.950" v="279" actId="20577"/>
          <ac:spMkLst>
            <pc:docMk/>
            <pc:sldMk cId="2525024398" sldId="305"/>
            <ac:spMk id="7" creationId="{065B7A24-5502-4BD4-B557-EB6464A78769}"/>
          </ac:spMkLst>
        </pc:spChg>
      </pc:sldChg>
      <pc:sldChg chg="delSp modSp mod">
        <pc:chgData name="Frank Meins" userId="2b447a920a69f17d" providerId="LiveId" clId="{23D39AAC-88D7-4C04-AC0A-5F1B53037C4B}" dt="2021-03-30T07:54:14.148" v="254" actId="14100"/>
        <pc:sldMkLst>
          <pc:docMk/>
          <pc:sldMk cId="2739370201" sldId="306"/>
        </pc:sldMkLst>
        <pc:picChg chg="del">
          <ac:chgData name="Frank Meins" userId="2b447a920a69f17d" providerId="LiveId" clId="{23D39AAC-88D7-4C04-AC0A-5F1B53037C4B}" dt="2021-03-30T07:54:06.064" v="249" actId="478"/>
          <ac:picMkLst>
            <pc:docMk/>
            <pc:sldMk cId="2739370201" sldId="306"/>
            <ac:picMk id="8" creationId="{1AA003B8-3E26-4155-9578-A88E0B5D29A4}"/>
          </ac:picMkLst>
        </pc:picChg>
        <pc:picChg chg="mod">
          <ac:chgData name="Frank Meins" userId="2b447a920a69f17d" providerId="LiveId" clId="{23D39AAC-88D7-4C04-AC0A-5F1B53037C4B}" dt="2021-03-30T07:54:14.148" v="254" actId="14100"/>
          <ac:picMkLst>
            <pc:docMk/>
            <pc:sldMk cId="2739370201" sldId="306"/>
            <ac:picMk id="9" creationId="{24AB6FC0-910A-49E1-9D70-0BF1798D9EC2}"/>
          </ac:picMkLst>
        </pc:picChg>
      </pc:sldChg>
      <pc:sldChg chg="delSp modSp mod">
        <pc:chgData name="Frank Meins" userId="2b447a920a69f17d" providerId="LiveId" clId="{23D39AAC-88D7-4C04-AC0A-5F1B53037C4B}" dt="2021-03-30T07:54:20.169" v="257" actId="1076"/>
        <pc:sldMkLst>
          <pc:docMk/>
          <pc:sldMk cId="2392264502" sldId="307"/>
        </pc:sldMkLst>
        <pc:picChg chg="mod">
          <ac:chgData name="Frank Meins" userId="2b447a920a69f17d" providerId="LiveId" clId="{23D39AAC-88D7-4C04-AC0A-5F1B53037C4B}" dt="2021-03-30T07:54:20.169" v="257" actId="1076"/>
          <ac:picMkLst>
            <pc:docMk/>
            <pc:sldMk cId="2392264502" sldId="307"/>
            <ac:picMk id="8" creationId="{5B6A0079-BFFD-46AA-BC86-F8F9FD68DDCE}"/>
          </ac:picMkLst>
        </pc:picChg>
        <pc:picChg chg="del">
          <ac:chgData name="Frank Meins" userId="2b447a920a69f17d" providerId="LiveId" clId="{23D39AAC-88D7-4C04-AC0A-5F1B53037C4B}" dt="2021-03-30T07:54:07.113" v="250" actId="478"/>
          <ac:picMkLst>
            <pc:docMk/>
            <pc:sldMk cId="2392264502" sldId="307"/>
            <ac:picMk id="9" creationId="{D9CFEE4B-D6F0-458F-A347-68271260DA15}"/>
          </ac:picMkLst>
        </pc:picChg>
      </pc:sldChg>
      <pc:sldChg chg="delSp modSp mod">
        <pc:chgData name="Frank Meins" userId="2b447a920a69f17d" providerId="LiveId" clId="{23D39AAC-88D7-4C04-AC0A-5F1B53037C4B}" dt="2021-03-30T07:54:45.869" v="263" actId="14100"/>
        <pc:sldMkLst>
          <pc:docMk/>
          <pc:sldMk cId="3193696935" sldId="308"/>
        </pc:sldMkLst>
        <pc:picChg chg="del">
          <ac:chgData name="Frank Meins" userId="2b447a920a69f17d" providerId="LiveId" clId="{23D39AAC-88D7-4C04-AC0A-5F1B53037C4B}" dt="2021-03-30T07:54:08.140" v="251" actId="478"/>
          <ac:picMkLst>
            <pc:docMk/>
            <pc:sldMk cId="3193696935" sldId="308"/>
            <ac:picMk id="8" creationId="{D64B75C5-29B5-420F-8E6D-1B1F637AB3C4}"/>
          </ac:picMkLst>
        </pc:picChg>
        <pc:picChg chg="mod">
          <ac:chgData name="Frank Meins" userId="2b447a920a69f17d" providerId="LiveId" clId="{23D39AAC-88D7-4C04-AC0A-5F1B53037C4B}" dt="2021-03-30T07:54:45.869" v="263" actId="14100"/>
          <ac:picMkLst>
            <pc:docMk/>
            <pc:sldMk cId="3193696935" sldId="308"/>
            <ac:picMk id="9" creationId="{26E0FDBC-085C-4548-AE74-8B68FB9E1EFF}"/>
          </ac:picMkLst>
        </pc:picChg>
      </pc:sldChg>
      <pc:sldChg chg="delSp modSp mod">
        <pc:chgData name="Frank Meins" userId="2b447a920a69f17d" providerId="LiveId" clId="{23D39AAC-88D7-4C04-AC0A-5F1B53037C4B}" dt="2021-03-30T07:54:42.315" v="262" actId="1076"/>
        <pc:sldMkLst>
          <pc:docMk/>
          <pc:sldMk cId="3850489060" sldId="309"/>
        </pc:sldMkLst>
        <pc:picChg chg="del">
          <ac:chgData name="Frank Meins" userId="2b447a920a69f17d" providerId="LiveId" clId="{23D39AAC-88D7-4C04-AC0A-5F1B53037C4B}" dt="2021-03-30T07:54:09.488" v="252" actId="478"/>
          <ac:picMkLst>
            <pc:docMk/>
            <pc:sldMk cId="3850489060" sldId="309"/>
            <ac:picMk id="8" creationId="{ACB710C8-06CF-49DD-A290-DAD9DBE0705B}"/>
          </ac:picMkLst>
        </pc:picChg>
        <pc:picChg chg="mod">
          <ac:chgData name="Frank Meins" userId="2b447a920a69f17d" providerId="LiveId" clId="{23D39AAC-88D7-4C04-AC0A-5F1B53037C4B}" dt="2021-03-30T07:54:42.315" v="262" actId="1076"/>
          <ac:picMkLst>
            <pc:docMk/>
            <pc:sldMk cId="3850489060" sldId="309"/>
            <ac:picMk id="9" creationId="{5F5C70D2-CD39-4214-9EAF-50C2F476D891}"/>
          </ac:picMkLst>
        </pc:picChg>
      </pc:sldChg>
      <pc:sldChg chg="delCm">
        <pc:chgData name="Frank Meins" userId="2b447a920a69f17d" providerId="LiveId" clId="{23D39AAC-88D7-4C04-AC0A-5F1B53037C4B}" dt="2021-03-30T07:42:29.823" v="13" actId="1592"/>
        <pc:sldMkLst>
          <pc:docMk/>
          <pc:sldMk cId="2265100726" sldId="317"/>
        </pc:sldMkLst>
      </pc:sldChg>
      <pc:sldChg chg="modSp add mod">
        <pc:chgData name="Frank Meins" userId="2b447a920a69f17d" providerId="LiveId" clId="{23D39AAC-88D7-4C04-AC0A-5F1B53037C4B}" dt="2021-03-30T07:45:24.608" v="248" actId="14100"/>
        <pc:sldMkLst>
          <pc:docMk/>
          <pc:sldMk cId="2641146115" sldId="319"/>
        </pc:sldMkLst>
        <pc:spChg chg="mod">
          <ac:chgData name="Frank Meins" userId="2b447a920a69f17d" providerId="LiveId" clId="{23D39AAC-88D7-4C04-AC0A-5F1B53037C4B}" dt="2021-03-30T07:45:24.608" v="248" actId="14100"/>
          <ac:spMkLst>
            <pc:docMk/>
            <pc:sldMk cId="2641146115" sldId="319"/>
            <ac:spMk id="3" creationId="{00000000-0000-0000-0000-000000000000}"/>
          </ac:spMkLst>
        </pc:spChg>
      </pc:sldChg>
    </pc:docChg>
  </pc:docChgLst>
  <pc:docChgLst>
    <pc:chgData name="Frank Meins" userId="2b447a920a69f17d" providerId="LiveId" clId="{8172D267-9FCF-4738-8D2D-7C189651B0AE}"/>
    <pc:docChg chg="undo custSel addSld delSld modSld sldOrd">
      <pc:chgData name="Frank Meins" userId="2b447a920a69f17d" providerId="LiveId" clId="{8172D267-9FCF-4738-8D2D-7C189651B0AE}" dt="2022-04-11T09:21:47.244" v="7329" actId="6549"/>
      <pc:docMkLst>
        <pc:docMk/>
      </pc:docMkLst>
      <pc:sldChg chg="addSp delSp modSp mod">
        <pc:chgData name="Frank Meins" userId="2b447a920a69f17d" providerId="LiveId" clId="{8172D267-9FCF-4738-8D2D-7C189651B0AE}" dt="2022-04-08T11:51:44.049" v="7" actId="1076"/>
        <pc:sldMkLst>
          <pc:docMk/>
          <pc:sldMk cId="0" sldId="256"/>
        </pc:sldMkLst>
        <pc:picChg chg="add mod">
          <ac:chgData name="Frank Meins" userId="2b447a920a69f17d" providerId="LiveId" clId="{8172D267-9FCF-4738-8D2D-7C189651B0AE}" dt="2022-04-08T11:51:44.049" v="7" actId="1076"/>
          <ac:picMkLst>
            <pc:docMk/>
            <pc:sldMk cId="0" sldId="256"/>
            <ac:picMk id="12" creationId="{E2DB4A65-F48E-40F4-8F6B-822ED56A8F90}"/>
          </ac:picMkLst>
        </pc:picChg>
        <pc:picChg chg="del">
          <ac:chgData name="Frank Meins" userId="2b447a920a69f17d" providerId="LiveId" clId="{8172D267-9FCF-4738-8D2D-7C189651B0AE}" dt="2022-04-08T11:51:34.326" v="0" actId="478"/>
          <ac:picMkLst>
            <pc:docMk/>
            <pc:sldMk cId="0" sldId="256"/>
            <ac:picMk id="17" creationId="{273CCC48-6C3C-4536-93DE-2C78F3BA68B4}"/>
          </ac:picMkLst>
        </pc:picChg>
      </pc:sldChg>
      <pc:sldChg chg="modSp mod">
        <pc:chgData name="Frank Meins" userId="2b447a920a69f17d" providerId="LiveId" clId="{8172D267-9FCF-4738-8D2D-7C189651B0AE}" dt="2022-04-08T12:18:02.717" v="846" actId="20577"/>
        <pc:sldMkLst>
          <pc:docMk/>
          <pc:sldMk cId="2641146115" sldId="319"/>
        </pc:sldMkLst>
        <pc:spChg chg="mod">
          <ac:chgData name="Frank Meins" userId="2b447a920a69f17d" providerId="LiveId" clId="{8172D267-9FCF-4738-8D2D-7C189651B0AE}" dt="2022-04-08T12:10:54.278" v="366" actId="20577"/>
          <ac:spMkLst>
            <pc:docMk/>
            <pc:sldMk cId="2641146115" sldId="319"/>
            <ac:spMk id="2" creationId="{00000000-0000-0000-0000-000000000000}"/>
          </ac:spMkLst>
        </pc:spChg>
        <pc:spChg chg="mod">
          <ac:chgData name="Frank Meins" userId="2b447a920a69f17d" providerId="LiveId" clId="{8172D267-9FCF-4738-8D2D-7C189651B0AE}" dt="2022-04-08T12:18:02.717" v="846" actId="20577"/>
          <ac:spMkLst>
            <pc:docMk/>
            <pc:sldMk cId="2641146115" sldId="319"/>
            <ac:spMk id="3" creationId="{00000000-0000-0000-0000-000000000000}"/>
          </ac:spMkLst>
        </pc:spChg>
      </pc:sldChg>
      <pc:sldChg chg="modSp mod">
        <pc:chgData name="Frank Meins" userId="2b447a920a69f17d" providerId="LiveId" clId="{8172D267-9FCF-4738-8D2D-7C189651B0AE}" dt="2022-04-11T08:55:55.493" v="6358" actId="20577"/>
        <pc:sldMkLst>
          <pc:docMk/>
          <pc:sldMk cId="1916382460" sldId="321"/>
        </pc:sldMkLst>
        <pc:spChg chg="mod">
          <ac:chgData name="Frank Meins" userId="2b447a920a69f17d" providerId="LiveId" clId="{8172D267-9FCF-4738-8D2D-7C189651B0AE}" dt="2022-04-11T08:55:55.493" v="6358" actId="20577"/>
          <ac:spMkLst>
            <pc:docMk/>
            <pc:sldMk cId="1916382460" sldId="321"/>
            <ac:spMk id="3" creationId="{00000000-0000-0000-0000-000000000000}"/>
          </ac:spMkLst>
        </pc:spChg>
      </pc:sldChg>
      <pc:sldChg chg="addSp delSp modSp mod">
        <pc:chgData name="Frank Meins" userId="2b447a920a69f17d" providerId="LiveId" clId="{8172D267-9FCF-4738-8D2D-7C189651B0AE}" dt="2022-04-08T12:25:19.006" v="1296" actId="14100"/>
        <pc:sldMkLst>
          <pc:docMk/>
          <pc:sldMk cId="721037279" sldId="322"/>
        </pc:sldMkLst>
        <pc:spChg chg="mod">
          <ac:chgData name="Frank Meins" userId="2b447a920a69f17d" providerId="LiveId" clId="{8172D267-9FCF-4738-8D2D-7C189651B0AE}" dt="2022-04-08T12:23:47.766" v="1278" actId="20577"/>
          <ac:spMkLst>
            <pc:docMk/>
            <pc:sldMk cId="721037279" sldId="322"/>
            <ac:spMk id="2" creationId="{00000000-0000-0000-0000-000000000000}"/>
          </ac:spMkLst>
        </pc:spChg>
        <pc:spChg chg="add del mod">
          <ac:chgData name="Frank Meins" userId="2b447a920a69f17d" providerId="LiveId" clId="{8172D267-9FCF-4738-8D2D-7C189651B0AE}" dt="2022-04-08T12:24:46.546" v="1287" actId="478"/>
          <ac:spMkLst>
            <pc:docMk/>
            <pc:sldMk cId="721037279" sldId="322"/>
            <ac:spMk id="7" creationId="{7519D7F5-3E95-4294-9267-12A33E56C1F8}"/>
          </ac:spMkLst>
        </pc:spChg>
        <pc:spChg chg="del">
          <ac:chgData name="Frank Meins" userId="2b447a920a69f17d" providerId="LiveId" clId="{8172D267-9FCF-4738-8D2D-7C189651B0AE}" dt="2022-04-08T12:24:12.866" v="1279" actId="478"/>
          <ac:spMkLst>
            <pc:docMk/>
            <pc:sldMk cId="721037279" sldId="322"/>
            <ac:spMk id="8" creationId="{66982260-6692-4CF8-82D1-42D0CA4A2F4D}"/>
          </ac:spMkLst>
        </pc:spChg>
        <pc:graphicFrameChg chg="add del mod modGraphic">
          <ac:chgData name="Frank Meins" userId="2b447a920a69f17d" providerId="LiveId" clId="{8172D267-9FCF-4738-8D2D-7C189651B0AE}" dt="2022-04-08T12:24:32.296" v="1285"/>
          <ac:graphicFrameMkLst>
            <pc:docMk/>
            <pc:sldMk cId="721037279" sldId="322"/>
            <ac:graphicFrameMk id="10" creationId="{A1E5F566-794D-49D1-9E03-AC45B2B3CA42}"/>
          </ac:graphicFrameMkLst>
        </pc:graphicFrameChg>
        <pc:picChg chg="add mod modCrop">
          <ac:chgData name="Frank Meins" userId="2b447a920a69f17d" providerId="LiveId" clId="{8172D267-9FCF-4738-8D2D-7C189651B0AE}" dt="2022-04-08T12:25:19.006" v="1296" actId="14100"/>
          <ac:picMkLst>
            <pc:docMk/>
            <pc:sldMk cId="721037279" sldId="322"/>
            <ac:picMk id="11" creationId="{89AC2CCD-BE01-4089-A240-774ACC798130}"/>
          </ac:picMkLst>
        </pc:picChg>
      </pc:sldChg>
      <pc:sldChg chg="del">
        <pc:chgData name="Frank Meins" userId="2b447a920a69f17d" providerId="LiveId" clId="{8172D267-9FCF-4738-8D2D-7C189651B0AE}" dt="2022-04-11T08:42:42.742" v="6242" actId="47"/>
        <pc:sldMkLst>
          <pc:docMk/>
          <pc:sldMk cId="90926780" sldId="323"/>
        </pc:sldMkLst>
      </pc:sldChg>
      <pc:sldChg chg="del">
        <pc:chgData name="Frank Meins" userId="2b447a920a69f17d" providerId="LiveId" clId="{8172D267-9FCF-4738-8D2D-7C189651B0AE}" dt="2022-04-11T08:42:44.317" v="6244" actId="47"/>
        <pc:sldMkLst>
          <pc:docMk/>
          <pc:sldMk cId="2877982062" sldId="324"/>
        </pc:sldMkLst>
      </pc:sldChg>
      <pc:sldChg chg="del">
        <pc:chgData name="Frank Meins" userId="2b447a920a69f17d" providerId="LiveId" clId="{8172D267-9FCF-4738-8D2D-7C189651B0AE}" dt="2022-04-11T08:42:43.565" v="6243" actId="47"/>
        <pc:sldMkLst>
          <pc:docMk/>
          <pc:sldMk cId="226436533" sldId="325"/>
        </pc:sldMkLst>
      </pc:sldChg>
      <pc:sldChg chg="modSp add mod">
        <pc:chgData name="Frank Meins" userId="2b447a920a69f17d" providerId="LiveId" clId="{8172D267-9FCF-4738-8D2D-7C189651B0AE}" dt="2022-04-08T12:23:32.886" v="1254" actId="20577"/>
        <pc:sldMkLst>
          <pc:docMk/>
          <pc:sldMk cId="2908114710" sldId="326"/>
        </pc:sldMkLst>
        <pc:spChg chg="mod">
          <ac:chgData name="Frank Meins" userId="2b447a920a69f17d" providerId="LiveId" clId="{8172D267-9FCF-4738-8D2D-7C189651B0AE}" dt="2022-04-08T12:19:44.549" v="871" actId="20577"/>
          <ac:spMkLst>
            <pc:docMk/>
            <pc:sldMk cId="2908114710" sldId="326"/>
            <ac:spMk id="2" creationId="{00000000-0000-0000-0000-000000000000}"/>
          </ac:spMkLst>
        </pc:spChg>
        <pc:spChg chg="mod">
          <ac:chgData name="Frank Meins" userId="2b447a920a69f17d" providerId="LiveId" clId="{8172D267-9FCF-4738-8D2D-7C189651B0AE}" dt="2022-04-08T12:23:32.886" v="1254" actId="20577"/>
          <ac:spMkLst>
            <pc:docMk/>
            <pc:sldMk cId="2908114710" sldId="326"/>
            <ac:spMk id="3" creationId="{00000000-0000-0000-0000-000000000000}"/>
          </ac:spMkLst>
        </pc:spChg>
      </pc:sldChg>
      <pc:sldChg chg="addSp modSp add mod ord">
        <pc:chgData name="Frank Meins" userId="2b447a920a69f17d" providerId="LiveId" clId="{8172D267-9FCF-4738-8D2D-7C189651B0AE}" dt="2022-04-08T12:30:28.505" v="1350" actId="1076"/>
        <pc:sldMkLst>
          <pc:docMk/>
          <pc:sldMk cId="3525778321" sldId="327"/>
        </pc:sldMkLst>
        <pc:spChg chg="mod">
          <ac:chgData name="Frank Meins" userId="2b447a920a69f17d" providerId="LiveId" clId="{8172D267-9FCF-4738-8D2D-7C189651B0AE}" dt="2022-04-08T12:26:42.516" v="1337" actId="20577"/>
          <ac:spMkLst>
            <pc:docMk/>
            <pc:sldMk cId="3525778321" sldId="327"/>
            <ac:spMk id="2" creationId="{00000000-0000-0000-0000-000000000000}"/>
          </ac:spMkLst>
        </pc:spChg>
        <pc:spChg chg="mod">
          <ac:chgData name="Frank Meins" userId="2b447a920a69f17d" providerId="LiveId" clId="{8172D267-9FCF-4738-8D2D-7C189651B0AE}" dt="2022-04-08T12:30:06.666" v="1346" actId="20577"/>
          <ac:spMkLst>
            <pc:docMk/>
            <pc:sldMk cId="3525778321" sldId="327"/>
            <ac:spMk id="3" creationId="{00000000-0000-0000-0000-000000000000}"/>
          </ac:spMkLst>
        </pc:spChg>
        <pc:picChg chg="add mod">
          <ac:chgData name="Frank Meins" userId="2b447a920a69f17d" providerId="LiveId" clId="{8172D267-9FCF-4738-8D2D-7C189651B0AE}" dt="2022-04-08T12:30:28.505" v="1350" actId="1076"/>
          <ac:picMkLst>
            <pc:docMk/>
            <pc:sldMk cId="3525778321" sldId="327"/>
            <ac:picMk id="7" creationId="{43083EA9-718A-47EE-95C7-7FFA7A3F071C}"/>
          </ac:picMkLst>
        </pc:picChg>
      </pc:sldChg>
      <pc:sldChg chg="addSp delSp modSp add mod">
        <pc:chgData name="Frank Meins" userId="2b447a920a69f17d" providerId="LiveId" clId="{8172D267-9FCF-4738-8D2D-7C189651B0AE}" dt="2022-04-11T05:38:41.759" v="1377" actId="1076"/>
        <pc:sldMkLst>
          <pc:docMk/>
          <pc:sldMk cId="1263621119" sldId="328"/>
        </pc:sldMkLst>
        <pc:spChg chg="mod">
          <ac:chgData name="Frank Meins" userId="2b447a920a69f17d" providerId="LiveId" clId="{8172D267-9FCF-4738-8D2D-7C189651B0AE}" dt="2022-04-11T05:38:35.155" v="1376" actId="20577"/>
          <ac:spMkLst>
            <pc:docMk/>
            <pc:sldMk cId="1263621119" sldId="328"/>
            <ac:spMk id="3" creationId="{00000000-0000-0000-0000-000000000000}"/>
          </ac:spMkLst>
        </pc:spChg>
        <pc:graphicFrameChg chg="add mod">
          <ac:chgData name="Frank Meins" userId="2b447a920a69f17d" providerId="LiveId" clId="{8172D267-9FCF-4738-8D2D-7C189651B0AE}" dt="2022-04-11T05:38:41.759" v="1377" actId="1076"/>
          <ac:graphicFrameMkLst>
            <pc:docMk/>
            <pc:sldMk cId="1263621119" sldId="328"/>
            <ac:graphicFrameMk id="8" creationId="{DC0F48AA-B17F-4B86-9F0F-21CF77CEF5D2}"/>
          </ac:graphicFrameMkLst>
        </pc:graphicFrameChg>
        <pc:picChg chg="del">
          <ac:chgData name="Frank Meins" userId="2b447a920a69f17d" providerId="LiveId" clId="{8172D267-9FCF-4738-8D2D-7C189651B0AE}" dt="2022-04-11T05:38:07.467" v="1352" actId="478"/>
          <ac:picMkLst>
            <pc:docMk/>
            <pc:sldMk cId="1263621119" sldId="328"/>
            <ac:picMk id="7" creationId="{43083EA9-718A-47EE-95C7-7FFA7A3F071C}"/>
          </ac:picMkLst>
        </pc:picChg>
      </pc:sldChg>
      <pc:sldChg chg="addSp delSp modSp add mod">
        <pc:chgData name="Frank Meins" userId="2b447a920a69f17d" providerId="LiveId" clId="{8172D267-9FCF-4738-8D2D-7C189651B0AE}" dt="2022-04-11T06:16:00.231" v="1615" actId="20577"/>
        <pc:sldMkLst>
          <pc:docMk/>
          <pc:sldMk cId="2228784160" sldId="329"/>
        </pc:sldMkLst>
        <pc:spChg chg="mod">
          <ac:chgData name="Frank Meins" userId="2b447a920a69f17d" providerId="LiveId" clId="{8172D267-9FCF-4738-8D2D-7C189651B0AE}" dt="2022-04-11T06:16:00.231" v="1615" actId="20577"/>
          <ac:spMkLst>
            <pc:docMk/>
            <pc:sldMk cId="2228784160" sldId="329"/>
            <ac:spMk id="3" creationId="{00000000-0000-0000-0000-000000000000}"/>
          </ac:spMkLst>
        </pc:spChg>
        <pc:graphicFrameChg chg="del">
          <ac:chgData name="Frank Meins" userId="2b447a920a69f17d" providerId="LiveId" clId="{8172D267-9FCF-4738-8D2D-7C189651B0AE}" dt="2022-04-11T05:39:22.463" v="1379" actId="478"/>
          <ac:graphicFrameMkLst>
            <pc:docMk/>
            <pc:sldMk cId="2228784160" sldId="329"/>
            <ac:graphicFrameMk id="8" creationId="{DC0F48AA-B17F-4B86-9F0F-21CF77CEF5D2}"/>
          </ac:graphicFrameMkLst>
        </pc:graphicFrameChg>
        <pc:picChg chg="add mod">
          <ac:chgData name="Frank Meins" userId="2b447a920a69f17d" providerId="LiveId" clId="{8172D267-9FCF-4738-8D2D-7C189651B0AE}" dt="2022-04-11T06:10:50.982" v="1495" actId="1076"/>
          <ac:picMkLst>
            <pc:docMk/>
            <pc:sldMk cId="2228784160" sldId="329"/>
            <ac:picMk id="9" creationId="{E19C2DF0-BC7B-43D8-98F0-FC6137F2E806}"/>
          </ac:picMkLst>
        </pc:picChg>
        <pc:picChg chg="add mod">
          <ac:chgData name="Frank Meins" userId="2b447a920a69f17d" providerId="LiveId" clId="{8172D267-9FCF-4738-8D2D-7C189651B0AE}" dt="2022-04-11T06:10:54.130" v="1496" actId="1076"/>
          <ac:picMkLst>
            <pc:docMk/>
            <pc:sldMk cId="2228784160" sldId="329"/>
            <ac:picMk id="10" creationId="{79570443-357B-413D-B18C-E029BB1895ED}"/>
          </ac:picMkLst>
        </pc:picChg>
      </pc:sldChg>
      <pc:sldChg chg="addSp delSp modSp add mod">
        <pc:chgData name="Frank Meins" userId="2b447a920a69f17d" providerId="LiveId" clId="{8172D267-9FCF-4738-8D2D-7C189651B0AE}" dt="2022-04-11T07:19:32.356" v="3060" actId="20577"/>
        <pc:sldMkLst>
          <pc:docMk/>
          <pc:sldMk cId="797960420" sldId="330"/>
        </pc:sldMkLst>
        <pc:spChg chg="mod">
          <ac:chgData name="Frank Meins" userId="2b447a920a69f17d" providerId="LiveId" clId="{8172D267-9FCF-4738-8D2D-7C189651B0AE}" dt="2022-04-11T07:19:32.356" v="3060" actId="20577"/>
          <ac:spMkLst>
            <pc:docMk/>
            <pc:sldMk cId="797960420" sldId="330"/>
            <ac:spMk id="2" creationId="{00000000-0000-0000-0000-000000000000}"/>
          </ac:spMkLst>
        </pc:spChg>
        <pc:spChg chg="mod">
          <ac:chgData name="Frank Meins" userId="2b447a920a69f17d" providerId="LiveId" clId="{8172D267-9FCF-4738-8D2D-7C189651B0AE}" dt="2022-04-11T06:21:32.780" v="1830" actId="20577"/>
          <ac:spMkLst>
            <pc:docMk/>
            <pc:sldMk cId="797960420" sldId="330"/>
            <ac:spMk id="3" creationId="{00000000-0000-0000-0000-000000000000}"/>
          </ac:spMkLst>
        </pc:spChg>
        <pc:picChg chg="del">
          <ac:chgData name="Frank Meins" userId="2b447a920a69f17d" providerId="LiveId" clId="{8172D267-9FCF-4738-8D2D-7C189651B0AE}" dt="2022-04-11T06:17:16.920" v="1674" actId="478"/>
          <ac:picMkLst>
            <pc:docMk/>
            <pc:sldMk cId="797960420" sldId="330"/>
            <ac:picMk id="9" creationId="{E19C2DF0-BC7B-43D8-98F0-FC6137F2E806}"/>
          </ac:picMkLst>
        </pc:picChg>
        <pc:picChg chg="del">
          <ac:chgData name="Frank Meins" userId="2b447a920a69f17d" providerId="LiveId" clId="{8172D267-9FCF-4738-8D2D-7C189651B0AE}" dt="2022-04-11T06:17:17.307" v="1675" actId="478"/>
          <ac:picMkLst>
            <pc:docMk/>
            <pc:sldMk cId="797960420" sldId="330"/>
            <ac:picMk id="10" creationId="{79570443-357B-413D-B18C-E029BB1895ED}"/>
          </ac:picMkLst>
        </pc:picChg>
        <pc:picChg chg="add mod">
          <ac:chgData name="Frank Meins" userId="2b447a920a69f17d" providerId="LiveId" clId="{8172D267-9FCF-4738-8D2D-7C189651B0AE}" dt="2022-04-11T06:20:22.356" v="1690" actId="1076"/>
          <ac:picMkLst>
            <pc:docMk/>
            <pc:sldMk cId="797960420" sldId="330"/>
            <ac:picMk id="11" creationId="{EB508FF4-3538-49DA-A817-4F35C31E4784}"/>
          </ac:picMkLst>
        </pc:picChg>
        <pc:picChg chg="add mod">
          <ac:chgData name="Frank Meins" userId="2b447a920a69f17d" providerId="LiveId" clId="{8172D267-9FCF-4738-8D2D-7C189651B0AE}" dt="2022-04-11T06:20:27.446" v="1692" actId="14100"/>
          <ac:picMkLst>
            <pc:docMk/>
            <pc:sldMk cId="797960420" sldId="330"/>
            <ac:picMk id="12" creationId="{C04844A0-56EA-4B22-99E3-B2D1AABDE55E}"/>
          </ac:picMkLst>
        </pc:picChg>
      </pc:sldChg>
      <pc:sldChg chg="addSp delSp modSp add mod">
        <pc:chgData name="Frank Meins" userId="2b447a920a69f17d" providerId="LiveId" clId="{8172D267-9FCF-4738-8D2D-7C189651B0AE}" dt="2022-04-11T07:19:37.167" v="3062" actId="20577"/>
        <pc:sldMkLst>
          <pc:docMk/>
          <pc:sldMk cId="3340423724" sldId="331"/>
        </pc:sldMkLst>
        <pc:spChg chg="mod">
          <ac:chgData name="Frank Meins" userId="2b447a920a69f17d" providerId="LiveId" clId="{8172D267-9FCF-4738-8D2D-7C189651B0AE}" dt="2022-04-11T07:19:37.167" v="3062" actId="20577"/>
          <ac:spMkLst>
            <pc:docMk/>
            <pc:sldMk cId="3340423724" sldId="331"/>
            <ac:spMk id="2" creationId="{00000000-0000-0000-0000-000000000000}"/>
          </ac:spMkLst>
        </pc:spChg>
        <pc:spChg chg="mod">
          <ac:chgData name="Frank Meins" userId="2b447a920a69f17d" providerId="LiveId" clId="{8172D267-9FCF-4738-8D2D-7C189651B0AE}" dt="2022-04-11T06:23:38.809" v="1978" actId="20577"/>
          <ac:spMkLst>
            <pc:docMk/>
            <pc:sldMk cId="3340423724" sldId="331"/>
            <ac:spMk id="3" creationId="{00000000-0000-0000-0000-000000000000}"/>
          </ac:spMkLst>
        </pc:spChg>
        <pc:graphicFrameChg chg="add del mod modGraphic">
          <ac:chgData name="Frank Meins" userId="2b447a920a69f17d" providerId="LiveId" clId="{8172D267-9FCF-4738-8D2D-7C189651B0AE}" dt="2022-04-11T06:23:07.738" v="1926"/>
          <ac:graphicFrameMkLst>
            <pc:docMk/>
            <pc:sldMk cId="3340423724" sldId="331"/>
            <ac:graphicFrameMk id="7" creationId="{4FCA6727-5169-4F67-85CA-2C0D5655B2B8}"/>
          </ac:graphicFrameMkLst>
        </pc:graphicFrameChg>
        <pc:picChg chg="add del mod">
          <ac:chgData name="Frank Meins" userId="2b447a920a69f17d" providerId="LiveId" clId="{8172D267-9FCF-4738-8D2D-7C189651B0AE}" dt="2022-04-11T06:21:43.774" v="1831" actId="478"/>
          <ac:picMkLst>
            <pc:docMk/>
            <pc:sldMk cId="3340423724" sldId="331"/>
            <ac:picMk id="8" creationId="{3E50D785-6466-4111-98D8-71DB8C0B51AC}"/>
          </ac:picMkLst>
        </pc:picChg>
        <pc:picChg chg="add mod">
          <ac:chgData name="Frank Meins" userId="2b447a920a69f17d" providerId="LiveId" clId="{8172D267-9FCF-4738-8D2D-7C189651B0AE}" dt="2022-04-11T06:23:13.919" v="1929" actId="1076"/>
          <ac:picMkLst>
            <pc:docMk/>
            <pc:sldMk cId="3340423724" sldId="331"/>
            <ac:picMk id="9" creationId="{6717DA22-3773-44F4-B178-0A8A04C43F67}"/>
          </ac:picMkLst>
        </pc:picChg>
        <pc:picChg chg="del">
          <ac:chgData name="Frank Meins" userId="2b447a920a69f17d" providerId="LiveId" clId="{8172D267-9FCF-4738-8D2D-7C189651B0AE}" dt="2022-04-11T06:19:29.147" v="1680" actId="478"/>
          <ac:picMkLst>
            <pc:docMk/>
            <pc:sldMk cId="3340423724" sldId="331"/>
            <ac:picMk id="11" creationId="{EB508FF4-3538-49DA-A817-4F35C31E4784}"/>
          </ac:picMkLst>
        </pc:picChg>
      </pc:sldChg>
      <pc:sldChg chg="addSp delSp modSp add mod">
        <pc:chgData name="Frank Meins" userId="2b447a920a69f17d" providerId="LiveId" clId="{8172D267-9FCF-4738-8D2D-7C189651B0AE}" dt="2022-04-11T07:19:40.634" v="3064" actId="20577"/>
        <pc:sldMkLst>
          <pc:docMk/>
          <pc:sldMk cId="3782662260" sldId="332"/>
        </pc:sldMkLst>
        <pc:spChg chg="mod">
          <ac:chgData name="Frank Meins" userId="2b447a920a69f17d" providerId="LiveId" clId="{8172D267-9FCF-4738-8D2D-7C189651B0AE}" dt="2022-04-11T07:19:40.634" v="3064" actId="20577"/>
          <ac:spMkLst>
            <pc:docMk/>
            <pc:sldMk cId="3782662260" sldId="332"/>
            <ac:spMk id="2" creationId="{00000000-0000-0000-0000-000000000000}"/>
          </ac:spMkLst>
        </pc:spChg>
        <pc:spChg chg="del mod">
          <ac:chgData name="Frank Meins" userId="2b447a920a69f17d" providerId="LiveId" clId="{8172D267-9FCF-4738-8D2D-7C189651B0AE}" dt="2022-04-11T06:24:02.236" v="1982"/>
          <ac:spMkLst>
            <pc:docMk/>
            <pc:sldMk cId="3782662260" sldId="332"/>
            <ac:spMk id="3" creationId="{00000000-0000-0000-0000-000000000000}"/>
          </ac:spMkLst>
        </pc:spChg>
        <pc:picChg chg="add mod">
          <ac:chgData name="Frank Meins" userId="2b447a920a69f17d" providerId="LiveId" clId="{8172D267-9FCF-4738-8D2D-7C189651B0AE}" dt="2022-04-11T06:24:08.145" v="1984" actId="14100"/>
          <ac:picMkLst>
            <pc:docMk/>
            <pc:sldMk cId="3782662260" sldId="332"/>
            <ac:picMk id="8" creationId="{E38A758F-A081-4F14-B6C8-84A33A984CA4}"/>
          </ac:picMkLst>
        </pc:picChg>
        <pc:picChg chg="del">
          <ac:chgData name="Frank Meins" userId="2b447a920a69f17d" providerId="LiveId" clId="{8172D267-9FCF-4738-8D2D-7C189651B0AE}" dt="2022-04-11T06:23:46.269" v="1981" actId="478"/>
          <ac:picMkLst>
            <pc:docMk/>
            <pc:sldMk cId="3782662260" sldId="332"/>
            <ac:picMk id="9" creationId="{6717DA22-3773-44F4-B178-0A8A04C43F67}"/>
          </ac:picMkLst>
        </pc:picChg>
      </pc:sldChg>
      <pc:sldChg chg="addSp delSp modSp add mod">
        <pc:chgData name="Frank Meins" userId="2b447a920a69f17d" providerId="LiveId" clId="{8172D267-9FCF-4738-8D2D-7C189651B0AE}" dt="2022-04-11T07:19:43.459" v="3066" actId="20577"/>
        <pc:sldMkLst>
          <pc:docMk/>
          <pc:sldMk cId="3755174131" sldId="333"/>
        </pc:sldMkLst>
        <pc:spChg chg="mod">
          <ac:chgData name="Frank Meins" userId="2b447a920a69f17d" providerId="LiveId" clId="{8172D267-9FCF-4738-8D2D-7C189651B0AE}" dt="2022-04-11T07:19:43.459" v="3066" actId="20577"/>
          <ac:spMkLst>
            <pc:docMk/>
            <pc:sldMk cId="3755174131" sldId="333"/>
            <ac:spMk id="2" creationId="{00000000-0000-0000-0000-000000000000}"/>
          </ac:spMkLst>
        </pc:spChg>
        <pc:spChg chg="add mod">
          <ac:chgData name="Frank Meins" userId="2b447a920a69f17d" providerId="LiveId" clId="{8172D267-9FCF-4738-8D2D-7C189651B0AE}" dt="2022-04-11T06:27:57.493" v="2403" actId="20577"/>
          <ac:spMkLst>
            <pc:docMk/>
            <pc:sldMk cId="3755174131" sldId="333"/>
            <ac:spMk id="7" creationId="{D30C1986-13A6-40EC-A183-ECFB345BAB6A}"/>
          </ac:spMkLst>
        </pc:spChg>
        <pc:picChg chg="del">
          <ac:chgData name="Frank Meins" userId="2b447a920a69f17d" providerId="LiveId" clId="{8172D267-9FCF-4738-8D2D-7C189651B0AE}" dt="2022-04-11T06:24:21.338" v="1986" actId="478"/>
          <ac:picMkLst>
            <pc:docMk/>
            <pc:sldMk cId="3755174131" sldId="333"/>
            <ac:picMk id="8" creationId="{E38A758F-A081-4F14-B6C8-84A33A984CA4}"/>
          </ac:picMkLst>
        </pc:picChg>
      </pc:sldChg>
      <pc:sldChg chg="modSp add mod">
        <pc:chgData name="Frank Meins" userId="2b447a920a69f17d" providerId="LiveId" clId="{8172D267-9FCF-4738-8D2D-7C189651B0AE}" dt="2022-04-11T07:20:07.514" v="3126" actId="20577"/>
        <pc:sldMkLst>
          <pc:docMk/>
          <pc:sldMk cId="1417083230" sldId="334"/>
        </pc:sldMkLst>
        <pc:spChg chg="mod">
          <ac:chgData name="Frank Meins" userId="2b447a920a69f17d" providerId="LiveId" clId="{8172D267-9FCF-4738-8D2D-7C189651B0AE}" dt="2022-04-11T07:19:46.864" v="3068" actId="20577"/>
          <ac:spMkLst>
            <pc:docMk/>
            <pc:sldMk cId="1417083230" sldId="334"/>
            <ac:spMk id="2" creationId="{00000000-0000-0000-0000-000000000000}"/>
          </ac:spMkLst>
        </pc:spChg>
        <pc:spChg chg="mod">
          <ac:chgData name="Frank Meins" userId="2b447a920a69f17d" providerId="LiveId" clId="{8172D267-9FCF-4738-8D2D-7C189651B0AE}" dt="2022-04-11T07:20:07.514" v="3126" actId="20577"/>
          <ac:spMkLst>
            <pc:docMk/>
            <pc:sldMk cId="1417083230" sldId="334"/>
            <ac:spMk id="7" creationId="{D30C1986-13A6-40EC-A183-ECFB345BAB6A}"/>
          </ac:spMkLst>
        </pc:spChg>
      </pc:sldChg>
      <pc:sldChg chg="addSp modSp add mod">
        <pc:chgData name="Frank Meins" userId="2b447a920a69f17d" providerId="LiveId" clId="{8172D267-9FCF-4738-8D2D-7C189651B0AE}" dt="2022-04-11T07:20:16.306" v="3128" actId="20577"/>
        <pc:sldMkLst>
          <pc:docMk/>
          <pc:sldMk cId="687753890" sldId="335"/>
        </pc:sldMkLst>
        <pc:spChg chg="mod">
          <ac:chgData name="Frank Meins" userId="2b447a920a69f17d" providerId="LiveId" clId="{8172D267-9FCF-4738-8D2D-7C189651B0AE}" dt="2022-04-11T07:20:16.306" v="3128" actId="20577"/>
          <ac:spMkLst>
            <pc:docMk/>
            <pc:sldMk cId="687753890" sldId="335"/>
            <ac:spMk id="2" creationId="{00000000-0000-0000-0000-000000000000}"/>
          </ac:spMkLst>
        </pc:spChg>
        <pc:spChg chg="mod">
          <ac:chgData name="Frank Meins" userId="2b447a920a69f17d" providerId="LiveId" clId="{8172D267-9FCF-4738-8D2D-7C189651B0AE}" dt="2022-04-11T06:33:07.652" v="2608" actId="20577"/>
          <ac:spMkLst>
            <pc:docMk/>
            <pc:sldMk cId="687753890" sldId="335"/>
            <ac:spMk id="7" creationId="{D30C1986-13A6-40EC-A183-ECFB345BAB6A}"/>
          </ac:spMkLst>
        </pc:spChg>
        <pc:graphicFrameChg chg="add mod modGraphic">
          <ac:chgData name="Frank Meins" userId="2b447a920a69f17d" providerId="LiveId" clId="{8172D267-9FCF-4738-8D2D-7C189651B0AE}" dt="2022-04-11T06:33:16.215" v="2610" actId="14100"/>
          <ac:graphicFrameMkLst>
            <pc:docMk/>
            <pc:sldMk cId="687753890" sldId="335"/>
            <ac:graphicFrameMk id="3" creationId="{F3E64E13-4D2B-4F23-A93F-324D0721BE6B}"/>
          </ac:graphicFrameMkLst>
        </pc:graphicFrameChg>
        <pc:graphicFrameChg chg="add mod modGraphic">
          <ac:chgData name="Frank Meins" userId="2b447a920a69f17d" providerId="LiveId" clId="{8172D267-9FCF-4738-8D2D-7C189651B0AE}" dt="2022-04-11T06:33:29.463" v="2613" actId="14100"/>
          <ac:graphicFrameMkLst>
            <pc:docMk/>
            <pc:sldMk cId="687753890" sldId="335"/>
            <ac:graphicFrameMk id="8" creationId="{7698C3E5-F993-4A9B-9C75-69EE4EA38BD2}"/>
          </ac:graphicFrameMkLst>
        </pc:graphicFrameChg>
        <pc:graphicFrameChg chg="add mod">
          <ac:chgData name="Frank Meins" userId="2b447a920a69f17d" providerId="LiveId" clId="{8172D267-9FCF-4738-8D2D-7C189651B0AE}" dt="2022-04-11T06:33:33.751" v="2614" actId="1076"/>
          <ac:graphicFrameMkLst>
            <pc:docMk/>
            <pc:sldMk cId="687753890" sldId="335"/>
            <ac:graphicFrameMk id="9" creationId="{A83099F6-322F-4DC6-ACC2-FF71674A2536}"/>
          </ac:graphicFrameMkLst>
        </pc:graphicFrameChg>
      </pc:sldChg>
      <pc:sldChg chg="addSp delSp modSp add mod">
        <pc:chgData name="Frank Meins" userId="2b447a920a69f17d" providerId="LiveId" clId="{8172D267-9FCF-4738-8D2D-7C189651B0AE}" dt="2022-04-11T07:20:19.978" v="3130" actId="20577"/>
        <pc:sldMkLst>
          <pc:docMk/>
          <pc:sldMk cId="3809955063" sldId="336"/>
        </pc:sldMkLst>
        <pc:spChg chg="mod">
          <ac:chgData name="Frank Meins" userId="2b447a920a69f17d" providerId="LiveId" clId="{8172D267-9FCF-4738-8D2D-7C189651B0AE}" dt="2022-04-11T07:20:19.978" v="3130" actId="20577"/>
          <ac:spMkLst>
            <pc:docMk/>
            <pc:sldMk cId="3809955063" sldId="336"/>
            <ac:spMk id="2" creationId="{00000000-0000-0000-0000-000000000000}"/>
          </ac:spMkLst>
        </pc:spChg>
        <pc:spChg chg="mod">
          <ac:chgData name="Frank Meins" userId="2b447a920a69f17d" providerId="LiveId" clId="{8172D267-9FCF-4738-8D2D-7C189651B0AE}" dt="2022-04-11T06:49:06.306" v="2713" actId="255"/>
          <ac:spMkLst>
            <pc:docMk/>
            <pc:sldMk cId="3809955063" sldId="336"/>
            <ac:spMk id="7" creationId="{D30C1986-13A6-40EC-A183-ECFB345BAB6A}"/>
          </ac:spMkLst>
        </pc:spChg>
        <pc:graphicFrameChg chg="del">
          <ac:chgData name="Frank Meins" userId="2b447a920a69f17d" providerId="LiveId" clId="{8172D267-9FCF-4738-8D2D-7C189651B0AE}" dt="2022-04-11T06:32:12.100" v="2573" actId="478"/>
          <ac:graphicFrameMkLst>
            <pc:docMk/>
            <pc:sldMk cId="3809955063" sldId="336"/>
            <ac:graphicFrameMk id="3" creationId="{F3E64E13-4D2B-4F23-A93F-324D0721BE6B}"/>
          </ac:graphicFrameMkLst>
        </pc:graphicFrameChg>
        <pc:graphicFrameChg chg="add del mod modGraphic">
          <ac:chgData name="Frank Meins" userId="2b447a920a69f17d" providerId="LiveId" clId="{8172D267-9FCF-4738-8D2D-7C189651B0AE}" dt="2022-04-11T06:32:54.217" v="2579" actId="21"/>
          <ac:graphicFrameMkLst>
            <pc:docMk/>
            <pc:sldMk cId="3809955063" sldId="336"/>
            <ac:graphicFrameMk id="8" creationId="{19983A31-7B04-4500-A8CA-5E8708EA1467}"/>
          </ac:graphicFrameMkLst>
        </pc:graphicFrameChg>
        <pc:graphicFrameChg chg="add del mod">
          <ac:chgData name="Frank Meins" userId="2b447a920a69f17d" providerId="LiveId" clId="{8172D267-9FCF-4738-8D2D-7C189651B0AE}" dt="2022-04-11T06:32:54.217" v="2579" actId="21"/>
          <ac:graphicFrameMkLst>
            <pc:docMk/>
            <pc:sldMk cId="3809955063" sldId="336"/>
            <ac:graphicFrameMk id="9" creationId="{CB769764-86F0-407F-B9B4-6AD7DD129B1B}"/>
          </ac:graphicFrameMkLst>
        </pc:graphicFrameChg>
        <pc:graphicFrameChg chg="add mod modGraphic">
          <ac:chgData name="Frank Meins" userId="2b447a920a69f17d" providerId="LiveId" clId="{8172D267-9FCF-4738-8D2D-7C189651B0AE}" dt="2022-04-11T06:48:02.527" v="2664" actId="20577"/>
          <ac:graphicFrameMkLst>
            <pc:docMk/>
            <pc:sldMk cId="3809955063" sldId="336"/>
            <ac:graphicFrameMk id="10" creationId="{898A9F53-8983-4565-B70F-A6E6EF5A3A06}"/>
          </ac:graphicFrameMkLst>
        </pc:graphicFrameChg>
        <pc:graphicFrameChg chg="add mod">
          <ac:chgData name="Frank Meins" userId="2b447a920a69f17d" providerId="LiveId" clId="{8172D267-9FCF-4738-8D2D-7C189651B0AE}" dt="2022-04-11T06:49:10.306" v="2714" actId="1076"/>
          <ac:graphicFrameMkLst>
            <pc:docMk/>
            <pc:sldMk cId="3809955063" sldId="336"/>
            <ac:graphicFrameMk id="11" creationId="{F291E46C-90C3-4987-9757-533845ED7C9E}"/>
          </ac:graphicFrameMkLst>
        </pc:graphicFrameChg>
      </pc:sldChg>
      <pc:sldChg chg="addSp delSp modSp add mod">
        <pc:chgData name="Frank Meins" userId="2b447a920a69f17d" providerId="LiveId" clId="{8172D267-9FCF-4738-8D2D-7C189651B0AE}" dt="2022-04-11T07:20:22.882" v="3132" actId="20577"/>
        <pc:sldMkLst>
          <pc:docMk/>
          <pc:sldMk cId="2748437995" sldId="337"/>
        </pc:sldMkLst>
        <pc:spChg chg="mod">
          <ac:chgData name="Frank Meins" userId="2b447a920a69f17d" providerId="LiveId" clId="{8172D267-9FCF-4738-8D2D-7C189651B0AE}" dt="2022-04-11T07:20:22.882" v="3132" actId="20577"/>
          <ac:spMkLst>
            <pc:docMk/>
            <pc:sldMk cId="2748437995" sldId="337"/>
            <ac:spMk id="2" creationId="{00000000-0000-0000-0000-000000000000}"/>
          </ac:spMkLst>
        </pc:spChg>
        <pc:spChg chg="mod">
          <ac:chgData name="Frank Meins" userId="2b447a920a69f17d" providerId="LiveId" clId="{8172D267-9FCF-4738-8D2D-7C189651B0AE}" dt="2022-04-11T07:16:18.998" v="3057" actId="20577"/>
          <ac:spMkLst>
            <pc:docMk/>
            <pc:sldMk cId="2748437995" sldId="337"/>
            <ac:spMk id="7" creationId="{D30C1986-13A6-40EC-A183-ECFB345BAB6A}"/>
          </ac:spMkLst>
        </pc:spChg>
        <pc:graphicFrameChg chg="add mod">
          <ac:chgData name="Frank Meins" userId="2b447a920a69f17d" providerId="LiveId" clId="{8172D267-9FCF-4738-8D2D-7C189651B0AE}" dt="2022-04-11T06:55:15.080" v="2952" actId="1076"/>
          <ac:graphicFrameMkLst>
            <pc:docMk/>
            <pc:sldMk cId="2748437995" sldId="337"/>
            <ac:graphicFrameMk id="3" creationId="{63D62D81-8790-418E-AE2D-ABF145466F4B}"/>
          </ac:graphicFrameMkLst>
        </pc:graphicFrameChg>
        <pc:graphicFrameChg chg="del modGraphic">
          <ac:chgData name="Frank Meins" userId="2b447a920a69f17d" providerId="LiveId" clId="{8172D267-9FCF-4738-8D2D-7C189651B0AE}" dt="2022-04-11T06:49:53.376" v="2731" actId="478"/>
          <ac:graphicFrameMkLst>
            <pc:docMk/>
            <pc:sldMk cId="2748437995" sldId="337"/>
            <ac:graphicFrameMk id="10" creationId="{898A9F53-8983-4565-B70F-A6E6EF5A3A06}"/>
          </ac:graphicFrameMkLst>
        </pc:graphicFrameChg>
        <pc:graphicFrameChg chg="del">
          <ac:chgData name="Frank Meins" userId="2b447a920a69f17d" providerId="LiveId" clId="{8172D267-9FCF-4738-8D2D-7C189651B0AE}" dt="2022-04-11T06:49:54.861" v="2732" actId="478"/>
          <ac:graphicFrameMkLst>
            <pc:docMk/>
            <pc:sldMk cId="2748437995" sldId="337"/>
            <ac:graphicFrameMk id="11" creationId="{F291E46C-90C3-4987-9757-533845ED7C9E}"/>
          </ac:graphicFrameMkLst>
        </pc:graphicFrameChg>
      </pc:sldChg>
      <pc:sldChg chg="delSp modSp add mod">
        <pc:chgData name="Frank Meins" userId="2b447a920a69f17d" providerId="LiveId" clId="{8172D267-9FCF-4738-8D2D-7C189651B0AE}" dt="2022-04-11T07:24:43.181" v="3519" actId="20577"/>
        <pc:sldMkLst>
          <pc:docMk/>
          <pc:sldMk cId="2619807547" sldId="338"/>
        </pc:sldMkLst>
        <pc:spChg chg="mod">
          <ac:chgData name="Frank Meins" userId="2b447a920a69f17d" providerId="LiveId" clId="{8172D267-9FCF-4738-8D2D-7C189651B0AE}" dt="2022-04-11T07:20:46.566" v="3163" actId="27636"/>
          <ac:spMkLst>
            <pc:docMk/>
            <pc:sldMk cId="2619807547" sldId="338"/>
            <ac:spMk id="2" creationId="{00000000-0000-0000-0000-000000000000}"/>
          </ac:spMkLst>
        </pc:spChg>
        <pc:spChg chg="mod">
          <ac:chgData name="Frank Meins" userId="2b447a920a69f17d" providerId="LiveId" clId="{8172D267-9FCF-4738-8D2D-7C189651B0AE}" dt="2022-04-11T07:24:43.181" v="3519" actId="20577"/>
          <ac:spMkLst>
            <pc:docMk/>
            <pc:sldMk cId="2619807547" sldId="338"/>
            <ac:spMk id="7" creationId="{D30C1986-13A6-40EC-A183-ECFB345BAB6A}"/>
          </ac:spMkLst>
        </pc:spChg>
        <pc:graphicFrameChg chg="del">
          <ac:chgData name="Frank Meins" userId="2b447a920a69f17d" providerId="LiveId" clId="{8172D267-9FCF-4738-8D2D-7C189651B0AE}" dt="2022-04-11T07:20:53.555" v="3164" actId="478"/>
          <ac:graphicFrameMkLst>
            <pc:docMk/>
            <pc:sldMk cId="2619807547" sldId="338"/>
            <ac:graphicFrameMk id="3" creationId="{63D62D81-8790-418E-AE2D-ABF145466F4B}"/>
          </ac:graphicFrameMkLst>
        </pc:graphicFrameChg>
      </pc:sldChg>
      <pc:sldChg chg="modSp add mod">
        <pc:chgData name="Frank Meins" userId="2b447a920a69f17d" providerId="LiveId" clId="{8172D267-9FCF-4738-8D2D-7C189651B0AE}" dt="2022-04-11T07:38:11.776" v="4013" actId="14"/>
        <pc:sldMkLst>
          <pc:docMk/>
          <pc:sldMk cId="3433244834" sldId="339"/>
        </pc:sldMkLst>
        <pc:spChg chg="mod">
          <ac:chgData name="Frank Meins" userId="2b447a920a69f17d" providerId="LiveId" clId="{8172D267-9FCF-4738-8D2D-7C189651B0AE}" dt="2022-04-11T07:25:51.941" v="3550" actId="20577"/>
          <ac:spMkLst>
            <pc:docMk/>
            <pc:sldMk cId="3433244834" sldId="339"/>
            <ac:spMk id="2" creationId="{00000000-0000-0000-0000-000000000000}"/>
          </ac:spMkLst>
        </pc:spChg>
        <pc:spChg chg="mod">
          <ac:chgData name="Frank Meins" userId="2b447a920a69f17d" providerId="LiveId" clId="{8172D267-9FCF-4738-8D2D-7C189651B0AE}" dt="2022-04-11T07:38:11.776" v="4013" actId="14"/>
          <ac:spMkLst>
            <pc:docMk/>
            <pc:sldMk cId="3433244834" sldId="339"/>
            <ac:spMk id="7" creationId="{D30C1986-13A6-40EC-A183-ECFB345BAB6A}"/>
          </ac:spMkLst>
        </pc:spChg>
      </pc:sldChg>
      <pc:sldChg chg="addSp modSp add mod">
        <pc:chgData name="Frank Meins" userId="2b447a920a69f17d" providerId="LiveId" clId="{8172D267-9FCF-4738-8D2D-7C189651B0AE}" dt="2022-04-11T07:37:19.044" v="4009" actId="20577"/>
        <pc:sldMkLst>
          <pc:docMk/>
          <pc:sldMk cId="2309627169" sldId="340"/>
        </pc:sldMkLst>
        <pc:spChg chg="mod">
          <ac:chgData name="Frank Meins" userId="2b447a920a69f17d" providerId="LiveId" clId="{8172D267-9FCF-4738-8D2D-7C189651B0AE}" dt="2022-04-11T07:37:19.044" v="4009" actId="20577"/>
          <ac:spMkLst>
            <pc:docMk/>
            <pc:sldMk cId="2309627169" sldId="340"/>
            <ac:spMk id="7" creationId="{D30C1986-13A6-40EC-A183-ECFB345BAB6A}"/>
          </ac:spMkLst>
        </pc:spChg>
        <pc:graphicFrameChg chg="add mod modGraphic">
          <ac:chgData name="Frank Meins" userId="2b447a920a69f17d" providerId="LiveId" clId="{8172D267-9FCF-4738-8D2D-7C189651B0AE}" dt="2022-04-11T07:36:32.595" v="3973" actId="14734"/>
          <ac:graphicFrameMkLst>
            <pc:docMk/>
            <pc:sldMk cId="2309627169" sldId="340"/>
            <ac:graphicFrameMk id="3" creationId="{1F2207CC-8C33-410D-883E-BD31BC001908}"/>
          </ac:graphicFrameMkLst>
        </pc:graphicFrameChg>
        <pc:graphicFrameChg chg="add mod modGraphic">
          <ac:chgData name="Frank Meins" userId="2b447a920a69f17d" providerId="LiveId" clId="{8172D267-9FCF-4738-8D2D-7C189651B0AE}" dt="2022-04-11T07:37:01.712" v="3978" actId="14100"/>
          <ac:graphicFrameMkLst>
            <pc:docMk/>
            <pc:sldMk cId="2309627169" sldId="340"/>
            <ac:graphicFrameMk id="8" creationId="{7E368CE8-2EAC-4D76-B453-8CB1D7381573}"/>
          </ac:graphicFrameMkLst>
        </pc:graphicFrameChg>
        <pc:graphicFrameChg chg="add mod modGraphic">
          <ac:chgData name="Frank Meins" userId="2b447a920a69f17d" providerId="LiveId" clId="{8172D267-9FCF-4738-8D2D-7C189651B0AE}" dt="2022-04-11T07:36:20.472" v="3970" actId="14100"/>
          <ac:graphicFrameMkLst>
            <pc:docMk/>
            <pc:sldMk cId="2309627169" sldId="340"/>
            <ac:graphicFrameMk id="9" creationId="{0BF25536-5913-494F-A668-B36188F6346B}"/>
          </ac:graphicFrameMkLst>
        </pc:graphicFrameChg>
        <pc:graphicFrameChg chg="add mod modGraphic">
          <ac:chgData name="Frank Meins" userId="2b447a920a69f17d" providerId="LiveId" clId="{8172D267-9FCF-4738-8D2D-7C189651B0AE}" dt="2022-04-11T07:37:03.909" v="3979" actId="14734"/>
          <ac:graphicFrameMkLst>
            <pc:docMk/>
            <pc:sldMk cId="2309627169" sldId="340"/>
            <ac:graphicFrameMk id="10" creationId="{8D5DEBA7-514F-439A-B000-603411A83C96}"/>
          </ac:graphicFrameMkLst>
        </pc:graphicFrameChg>
        <pc:graphicFrameChg chg="add mod modGraphic">
          <ac:chgData name="Frank Meins" userId="2b447a920a69f17d" providerId="LiveId" clId="{8172D267-9FCF-4738-8D2D-7C189651B0AE}" dt="2022-04-11T07:36:26.717" v="3971" actId="14100"/>
          <ac:graphicFrameMkLst>
            <pc:docMk/>
            <pc:sldMk cId="2309627169" sldId="340"/>
            <ac:graphicFrameMk id="11" creationId="{89B0F0F4-7560-4C8E-8B18-C41672E9A178}"/>
          </ac:graphicFrameMkLst>
        </pc:graphicFrameChg>
        <pc:graphicFrameChg chg="add mod modGraphic">
          <ac:chgData name="Frank Meins" userId="2b447a920a69f17d" providerId="LiveId" clId="{8172D267-9FCF-4738-8D2D-7C189651B0AE}" dt="2022-04-11T07:37:06.094" v="3980" actId="14734"/>
          <ac:graphicFrameMkLst>
            <pc:docMk/>
            <pc:sldMk cId="2309627169" sldId="340"/>
            <ac:graphicFrameMk id="12" creationId="{E15C4BA9-75F3-41C1-975E-749E23A48D2A}"/>
          </ac:graphicFrameMkLst>
        </pc:graphicFrameChg>
      </pc:sldChg>
      <pc:sldChg chg="addSp delSp modSp add mod">
        <pc:chgData name="Frank Meins" userId="2b447a920a69f17d" providerId="LiveId" clId="{8172D267-9FCF-4738-8D2D-7C189651B0AE}" dt="2022-04-11T07:43:23.752" v="4048" actId="113"/>
        <pc:sldMkLst>
          <pc:docMk/>
          <pc:sldMk cId="1324211569" sldId="341"/>
        </pc:sldMkLst>
        <pc:spChg chg="mod">
          <ac:chgData name="Frank Meins" userId="2b447a920a69f17d" providerId="LiveId" clId="{8172D267-9FCF-4738-8D2D-7C189651B0AE}" dt="2022-04-11T07:40:43.071" v="4032" actId="20577"/>
          <ac:spMkLst>
            <pc:docMk/>
            <pc:sldMk cId="1324211569" sldId="341"/>
            <ac:spMk id="7" creationId="{D30C1986-13A6-40EC-A183-ECFB345BAB6A}"/>
          </ac:spMkLst>
        </pc:spChg>
        <pc:graphicFrameChg chg="del">
          <ac:chgData name="Frank Meins" userId="2b447a920a69f17d" providerId="LiveId" clId="{8172D267-9FCF-4738-8D2D-7C189651B0AE}" dt="2022-04-11T07:40:48.930" v="4033" actId="478"/>
          <ac:graphicFrameMkLst>
            <pc:docMk/>
            <pc:sldMk cId="1324211569" sldId="341"/>
            <ac:graphicFrameMk id="3" creationId="{1F2207CC-8C33-410D-883E-BD31BC001908}"/>
          </ac:graphicFrameMkLst>
        </pc:graphicFrameChg>
        <pc:graphicFrameChg chg="del">
          <ac:chgData name="Frank Meins" userId="2b447a920a69f17d" providerId="LiveId" clId="{8172D267-9FCF-4738-8D2D-7C189651B0AE}" dt="2022-04-11T07:40:50.255" v="4034" actId="478"/>
          <ac:graphicFrameMkLst>
            <pc:docMk/>
            <pc:sldMk cId="1324211569" sldId="341"/>
            <ac:graphicFrameMk id="8" creationId="{7E368CE8-2EAC-4D76-B453-8CB1D7381573}"/>
          </ac:graphicFrameMkLst>
        </pc:graphicFrameChg>
        <pc:graphicFrameChg chg="del">
          <ac:chgData name="Frank Meins" userId="2b447a920a69f17d" providerId="LiveId" clId="{8172D267-9FCF-4738-8D2D-7C189651B0AE}" dt="2022-04-11T07:40:51.437" v="4035" actId="478"/>
          <ac:graphicFrameMkLst>
            <pc:docMk/>
            <pc:sldMk cId="1324211569" sldId="341"/>
            <ac:graphicFrameMk id="9" creationId="{0BF25536-5913-494F-A668-B36188F6346B}"/>
          </ac:graphicFrameMkLst>
        </pc:graphicFrameChg>
        <pc:graphicFrameChg chg="del">
          <ac:chgData name="Frank Meins" userId="2b447a920a69f17d" providerId="LiveId" clId="{8172D267-9FCF-4738-8D2D-7C189651B0AE}" dt="2022-04-11T07:40:53.090" v="4036" actId="478"/>
          <ac:graphicFrameMkLst>
            <pc:docMk/>
            <pc:sldMk cId="1324211569" sldId="341"/>
            <ac:graphicFrameMk id="10" creationId="{8D5DEBA7-514F-439A-B000-603411A83C96}"/>
          </ac:graphicFrameMkLst>
        </pc:graphicFrameChg>
        <pc:graphicFrameChg chg="del">
          <ac:chgData name="Frank Meins" userId="2b447a920a69f17d" providerId="LiveId" clId="{8172D267-9FCF-4738-8D2D-7C189651B0AE}" dt="2022-04-11T07:40:56.893" v="4038" actId="478"/>
          <ac:graphicFrameMkLst>
            <pc:docMk/>
            <pc:sldMk cId="1324211569" sldId="341"/>
            <ac:graphicFrameMk id="11" creationId="{89B0F0F4-7560-4C8E-8B18-C41672E9A178}"/>
          </ac:graphicFrameMkLst>
        </pc:graphicFrameChg>
        <pc:graphicFrameChg chg="del">
          <ac:chgData name="Frank Meins" userId="2b447a920a69f17d" providerId="LiveId" clId="{8172D267-9FCF-4738-8D2D-7C189651B0AE}" dt="2022-04-11T07:40:55.145" v="4037" actId="478"/>
          <ac:graphicFrameMkLst>
            <pc:docMk/>
            <pc:sldMk cId="1324211569" sldId="341"/>
            <ac:graphicFrameMk id="12" creationId="{E15C4BA9-75F3-41C1-975E-749E23A48D2A}"/>
          </ac:graphicFrameMkLst>
        </pc:graphicFrameChg>
        <pc:graphicFrameChg chg="add mod modGraphic">
          <ac:chgData name="Frank Meins" userId="2b447a920a69f17d" providerId="LiveId" clId="{8172D267-9FCF-4738-8D2D-7C189651B0AE}" dt="2022-04-11T07:43:23.752" v="4048" actId="113"/>
          <ac:graphicFrameMkLst>
            <pc:docMk/>
            <pc:sldMk cId="1324211569" sldId="341"/>
            <ac:graphicFrameMk id="13" creationId="{C5C4245B-DF2F-401B-A7A7-7D48E98F4FC1}"/>
          </ac:graphicFrameMkLst>
        </pc:graphicFrameChg>
      </pc:sldChg>
      <pc:sldChg chg="delSp modSp add mod">
        <pc:chgData name="Frank Meins" userId="2b447a920a69f17d" providerId="LiveId" clId="{8172D267-9FCF-4738-8D2D-7C189651B0AE}" dt="2022-04-11T07:46:24.767" v="4359" actId="20577"/>
        <pc:sldMkLst>
          <pc:docMk/>
          <pc:sldMk cId="4084050816" sldId="342"/>
        </pc:sldMkLst>
        <pc:spChg chg="mod">
          <ac:chgData name="Frank Meins" userId="2b447a920a69f17d" providerId="LiveId" clId="{8172D267-9FCF-4738-8D2D-7C189651B0AE}" dt="2022-04-11T07:43:46.278" v="4108" actId="27636"/>
          <ac:spMkLst>
            <pc:docMk/>
            <pc:sldMk cId="4084050816" sldId="342"/>
            <ac:spMk id="2" creationId="{00000000-0000-0000-0000-000000000000}"/>
          </ac:spMkLst>
        </pc:spChg>
        <pc:spChg chg="mod">
          <ac:chgData name="Frank Meins" userId="2b447a920a69f17d" providerId="LiveId" clId="{8172D267-9FCF-4738-8D2D-7C189651B0AE}" dt="2022-04-11T07:46:24.767" v="4359" actId="20577"/>
          <ac:spMkLst>
            <pc:docMk/>
            <pc:sldMk cId="4084050816" sldId="342"/>
            <ac:spMk id="7" creationId="{D30C1986-13A6-40EC-A183-ECFB345BAB6A}"/>
          </ac:spMkLst>
        </pc:spChg>
        <pc:graphicFrameChg chg="del">
          <ac:chgData name="Frank Meins" userId="2b447a920a69f17d" providerId="LiveId" clId="{8172D267-9FCF-4738-8D2D-7C189651B0AE}" dt="2022-04-11T07:43:50.646" v="4109" actId="478"/>
          <ac:graphicFrameMkLst>
            <pc:docMk/>
            <pc:sldMk cId="4084050816" sldId="342"/>
            <ac:graphicFrameMk id="13" creationId="{C5C4245B-DF2F-401B-A7A7-7D48E98F4FC1}"/>
          </ac:graphicFrameMkLst>
        </pc:graphicFrameChg>
      </pc:sldChg>
      <pc:sldChg chg="addSp modSp add mod">
        <pc:chgData name="Frank Meins" userId="2b447a920a69f17d" providerId="LiveId" clId="{8172D267-9FCF-4738-8D2D-7C189651B0AE}" dt="2022-04-11T07:47:12.778" v="4376" actId="14100"/>
        <pc:sldMkLst>
          <pc:docMk/>
          <pc:sldMk cId="4065721" sldId="343"/>
        </pc:sldMkLst>
        <pc:spChg chg="mod">
          <ac:chgData name="Frank Meins" userId="2b447a920a69f17d" providerId="LiveId" clId="{8172D267-9FCF-4738-8D2D-7C189651B0AE}" dt="2022-04-11T07:46:40.569" v="4372" actId="20577"/>
          <ac:spMkLst>
            <pc:docMk/>
            <pc:sldMk cId="4065721" sldId="343"/>
            <ac:spMk id="7" creationId="{D30C1986-13A6-40EC-A183-ECFB345BAB6A}"/>
          </ac:spMkLst>
        </pc:spChg>
        <pc:graphicFrameChg chg="add mod modGraphic">
          <ac:chgData name="Frank Meins" userId="2b447a920a69f17d" providerId="LiveId" clId="{8172D267-9FCF-4738-8D2D-7C189651B0AE}" dt="2022-04-11T07:47:12.778" v="4376" actId="14100"/>
          <ac:graphicFrameMkLst>
            <pc:docMk/>
            <pc:sldMk cId="4065721" sldId="343"/>
            <ac:graphicFrameMk id="3" creationId="{A5DEB37B-6FA4-41EE-BA18-4B5B6D5268FC}"/>
          </ac:graphicFrameMkLst>
        </pc:graphicFrameChg>
      </pc:sldChg>
      <pc:sldChg chg="addSp delSp modSp add del mod">
        <pc:chgData name="Frank Meins" userId="2b447a920a69f17d" providerId="LiveId" clId="{8172D267-9FCF-4738-8D2D-7C189651B0AE}" dt="2022-04-11T07:49:48.223" v="4438" actId="2696"/>
        <pc:sldMkLst>
          <pc:docMk/>
          <pc:sldMk cId="2441573388" sldId="344"/>
        </pc:sldMkLst>
        <pc:graphicFrameChg chg="del">
          <ac:chgData name="Frank Meins" userId="2b447a920a69f17d" providerId="LiveId" clId="{8172D267-9FCF-4738-8D2D-7C189651B0AE}" dt="2022-04-11T07:47:23.985" v="4378" actId="478"/>
          <ac:graphicFrameMkLst>
            <pc:docMk/>
            <pc:sldMk cId="2441573388" sldId="344"/>
            <ac:graphicFrameMk id="3" creationId="{A5DEB37B-6FA4-41EE-BA18-4B5B6D5268FC}"/>
          </ac:graphicFrameMkLst>
        </pc:graphicFrameChg>
        <pc:graphicFrameChg chg="add mod">
          <ac:chgData name="Frank Meins" userId="2b447a920a69f17d" providerId="LiveId" clId="{8172D267-9FCF-4738-8D2D-7C189651B0AE}" dt="2022-04-11T07:48:44.398" v="4380" actId="1076"/>
          <ac:graphicFrameMkLst>
            <pc:docMk/>
            <pc:sldMk cId="2441573388" sldId="344"/>
            <ac:graphicFrameMk id="8" creationId="{5C7EB2EC-C97A-4846-874F-B374723E7DDD}"/>
          </ac:graphicFrameMkLst>
        </pc:graphicFrameChg>
      </pc:sldChg>
      <pc:sldChg chg="modSp add mod">
        <pc:chgData name="Frank Meins" userId="2b447a920a69f17d" providerId="LiveId" clId="{8172D267-9FCF-4738-8D2D-7C189651B0AE}" dt="2022-04-11T07:50:38.426" v="4464" actId="20577"/>
        <pc:sldMkLst>
          <pc:docMk/>
          <pc:sldMk cId="3774524363" sldId="345"/>
        </pc:sldMkLst>
        <pc:spChg chg="mod">
          <ac:chgData name="Frank Meins" userId="2b447a920a69f17d" providerId="LiveId" clId="{8172D267-9FCF-4738-8D2D-7C189651B0AE}" dt="2022-04-11T07:50:38.426" v="4464" actId="20577"/>
          <ac:spMkLst>
            <pc:docMk/>
            <pc:sldMk cId="3774524363" sldId="345"/>
            <ac:spMk id="7" creationId="{D30C1986-13A6-40EC-A183-ECFB345BAB6A}"/>
          </ac:spMkLst>
        </pc:spChg>
        <pc:graphicFrameChg chg="mod">
          <ac:chgData name="Frank Meins" userId="2b447a920a69f17d" providerId="LiveId" clId="{8172D267-9FCF-4738-8D2D-7C189651B0AE}" dt="2022-04-11T07:49:26.527" v="4426" actId="1076"/>
          <ac:graphicFrameMkLst>
            <pc:docMk/>
            <pc:sldMk cId="3774524363" sldId="345"/>
            <ac:graphicFrameMk id="8" creationId="{5C7EB2EC-C97A-4846-874F-B374723E7DDD}"/>
          </ac:graphicFrameMkLst>
        </pc:graphicFrameChg>
      </pc:sldChg>
      <pc:sldChg chg="addSp delSp modSp add mod">
        <pc:chgData name="Frank Meins" userId="2b447a920a69f17d" providerId="LiveId" clId="{8172D267-9FCF-4738-8D2D-7C189651B0AE}" dt="2022-04-11T07:50:33.518" v="4456" actId="20577"/>
        <pc:sldMkLst>
          <pc:docMk/>
          <pc:sldMk cId="4072349553" sldId="346"/>
        </pc:sldMkLst>
        <pc:spChg chg="mod">
          <ac:chgData name="Frank Meins" userId="2b447a920a69f17d" providerId="LiveId" clId="{8172D267-9FCF-4738-8D2D-7C189651B0AE}" dt="2022-04-11T07:50:33.518" v="4456" actId="20577"/>
          <ac:spMkLst>
            <pc:docMk/>
            <pc:sldMk cId="4072349553" sldId="346"/>
            <ac:spMk id="7" creationId="{D30C1986-13A6-40EC-A183-ECFB345BAB6A}"/>
          </ac:spMkLst>
        </pc:spChg>
        <pc:graphicFrameChg chg="add mod modGraphic">
          <ac:chgData name="Frank Meins" userId="2b447a920a69f17d" providerId="LiveId" clId="{8172D267-9FCF-4738-8D2D-7C189651B0AE}" dt="2022-04-11T07:50:28.885" v="4448" actId="14734"/>
          <ac:graphicFrameMkLst>
            <pc:docMk/>
            <pc:sldMk cId="4072349553" sldId="346"/>
            <ac:graphicFrameMk id="3" creationId="{D7B53F40-EEC4-45A4-A2D1-30C0B5B55D73}"/>
          </ac:graphicFrameMkLst>
        </pc:graphicFrameChg>
        <pc:graphicFrameChg chg="del">
          <ac:chgData name="Frank Meins" userId="2b447a920a69f17d" providerId="LiveId" clId="{8172D267-9FCF-4738-8D2D-7C189651B0AE}" dt="2022-04-11T07:50:06.141" v="4440" actId="478"/>
          <ac:graphicFrameMkLst>
            <pc:docMk/>
            <pc:sldMk cId="4072349553" sldId="346"/>
            <ac:graphicFrameMk id="8" creationId="{5C7EB2EC-C97A-4846-874F-B374723E7DDD}"/>
          </ac:graphicFrameMkLst>
        </pc:graphicFrameChg>
      </pc:sldChg>
      <pc:sldChg chg="addSp delSp modSp add mod">
        <pc:chgData name="Frank Meins" userId="2b447a920a69f17d" providerId="LiveId" clId="{8172D267-9FCF-4738-8D2D-7C189651B0AE}" dt="2022-04-11T07:54:03.895" v="4475" actId="20577"/>
        <pc:sldMkLst>
          <pc:docMk/>
          <pc:sldMk cId="3397225254" sldId="347"/>
        </pc:sldMkLst>
        <pc:spChg chg="mod">
          <ac:chgData name="Frank Meins" userId="2b447a920a69f17d" providerId="LiveId" clId="{8172D267-9FCF-4738-8D2D-7C189651B0AE}" dt="2022-04-11T07:54:03.895" v="4475" actId="20577"/>
          <ac:spMkLst>
            <pc:docMk/>
            <pc:sldMk cId="3397225254" sldId="347"/>
            <ac:spMk id="7" creationId="{D30C1986-13A6-40EC-A183-ECFB345BAB6A}"/>
          </ac:spMkLst>
        </pc:spChg>
        <pc:graphicFrameChg chg="del">
          <ac:chgData name="Frank Meins" userId="2b447a920a69f17d" providerId="LiveId" clId="{8172D267-9FCF-4738-8D2D-7C189651B0AE}" dt="2022-04-11T07:53:59.469" v="4466" actId="478"/>
          <ac:graphicFrameMkLst>
            <pc:docMk/>
            <pc:sldMk cId="3397225254" sldId="347"/>
            <ac:graphicFrameMk id="3" creationId="{D7B53F40-EEC4-45A4-A2D1-30C0B5B55D73}"/>
          </ac:graphicFrameMkLst>
        </pc:graphicFrameChg>
        <pc:graphicFrameChg chg="add mod">
          <ac:chgData name="Frank Meins" userId="2b447a920a69f17d" providerId="LiveId" clId="{8172D267-9FCF-4738-8D2D-7C189651B0AE}" dt="2022-04-11T07:54:00.186" v="4467"/>
          <ac:graphicFrameMkLst>
            <pc:docMk/>
            <pc:sldMk cId="3397225254" sldId="347"/>
            <ac:graphicFrameMk id="8" creationId="{E5FEBB65-2546-4DCE-99DA-30FB52F25B47}"/>
          </ac:graphicFrameMkLst>
        </pc:graphicFrameChg>
      </pc:sldChg>
      <pc:sldChg chg="addSp delSp modSp add mod">
        <pc:chgData name="Frank Meins" userId="2b447a920a69f17d" providerId="LiveId" clId="{8172D267-9FCF-4738-8D2D-7C189651B0AE}" dt="2022-04-11T07:54:29.032" v="4481" actId="20577"/>
        <pc:sldMkLst>
          <pc:docMk/>
          <pc:sldMk cId="3714961877" sldId="348"/>
        </pc:sldMkLst>
        <pc:spChg chg="mod">
          <ac:chgData name="Frank Meins" userId="2b447a920a69f17d" providerId="LiveId" clId="{8172D267-9FCF-4738-8D2D-7C189651B0AE}" dt="2022-04-11T07:54:29.032" v="4481" actId="20577"/>
          <ac:spMkLst>
            <pc:docMk/>
            <pc:sldMk cId="3714961877" sldId="348"/>
            <ac:spMk id="7" creationId="{D30C1986-13A6-40EC-A183-ECFB345BAB6A}"/>
          </ac:spMkLst>
        </pc:spChg>
        <pc:graphicFrameChg chg="add mod">
          <ac:chgData name="Frank Meins" userId="2b447a920a69f17d" providerId="LiveId" clId="{8172D267-9FCF-4738-8D2D-7C189651B0AE}" dt="2022-04-11T07:54:26.241" v="4478"/>
          <ac:graphicFrameMkLst>
            <pc:docMk/>
            <pc:sldMk cId="3714961877" sldId="348"/>
            <ac:graphicFrameMk id="3" creationId="{B66AE427-10A4-4282-87B0-170DE3BDDEEF}"/>
          </ac:graphicFrameMkLst>
        </pc:graphicFrameChg>
        <pc:graphicFrameChg chg="del">
          <ac:chgData name="Frank Meins" userId="2b447a920a69f17d" providerId="LiveId" clId="{8172D267-9FCF-4738-8D2D-7C189651B0AE}" dt="2022-04-11T07:54:25.585" v="4477" actId="478"/>
          <ac:graphicFrameMkLst>
            <pc:docMk/>
            <pc:sldMk cId="3714961877" sldId="348"/>
            <ac:graphicFrameMk id="8" creationId="{E5FEBB65-2546-4DCE-99DA-30FB52F25B47}"/>
          </ac:graphicFrameMkLst>
        </pc:graphicFrameChg>
      </pc:sldChg>
      <pc:sldChg chg="addSp delSp modSp add mod">
        <pc:chgData name="Frank Meins" userId="2b447a920a69f17d" providerId="LiveId" clId="{8172D267-9FCF-4738-8D2D-7C189651B0AE}" dt="2022-04-11T08:06:42.663" v="4774" actId="20577"/>
        <pc:sldMkLst>
          <pc:docMk/>
          <pc:sldMk cId="1481068223" sldId="349"/>
        </pc:sldMkLst>
        <pc:spChg chg="mod">
          <ac:chgData name="Frank Meins" userId="2b447a920a69f17d" providerId="LiveId" clId="{8172D267-9FCF-4738-8D2D-7C189651B0AE}" dt="2022-04-11T08:06:42.663" v="4774" actId="20577"/>
          <ac:spMkLst>
            <pc:docMk/>
            <pc:sldMk cId="1481068223" sldId="349"/>
            <ac:spMk id="7" creationId="{D30C1986-13A6-40EC-A183-ECFB345BAB6A}"/>
          </ac:spMkLst>
        </pc:spChg>
        <pc:graphicFrameChg chg="del">
          <ac:chgData name="Frank Meins" userId="2b447a920a69f17d" providerId="LiveId" clId="{8172D267-9FCF-4738-8D2D-7C189651B0AE}" dt="2022-04-11T07:59:09.796" v="4509" actId="478"/>
          <ac:graphicFrameMkLst>
            <pc:docMk/>
            <pc:sldMk cId="1481068223" sldId="349"/>
            <ac:graphicFrameMk id="3" creationId="{B66AE427-10A4-4282-87B0-170DE3BDDEEF}"/>
          </ac:graphicFrameMkLst>
        </pc:graphicFrameChg>
        <pc:graphicFrameChg chg="add mod">
          <ac:chgData name="Frank Meins" userId="2b447a920a69f17d" providerId="LiveId" clId="{8172D267-9FCF-4738-8D2D-7C189651B0AE}" dt="2022-04-11T08:06:38.490" v="4769" actId="1076"/>
          <ac:graphicFrameMkLst>
            <pc:docMk/>
            <pc:sldMk cId="1481068223" sldId="349"/>
            <ac:graphicFrameMk id="8" creationId="{6EC902C6-AFBF-4FC5-BA68-39E60106804C}"/>
          </ac:graphicFrameMkLst>
        </pc:graphicFrameChg>
      </pc:sldChg>
      <pc:sldChg chg="addSp delSp modSp add mod">
        <pc:chgData name="Frank Meins" userId="2b447a920a69f17d" providerId="LiveId" clId="{8172D267-9FCF-4738-8D2D-7C189651B0AE}" dt="2022-04-11T08:06:01.841" v="4725" actId="1076"/>
        <pc:sldMkLst>
          <pc:docMk/>
          <pc:sldMk cId="1267011382" sldId="350"/>
        </pc:sldMkLst>
        <pc:spChg chg="mod">
          <ac:chgData name="Frank Meins" userId="2b447a920a69f17d" providerId="LiveId" clId="{8172D267-9FCF-4738-8D2D-7C189651B0AE}" dt="2022-04-11T08:05:13.309" v="4724" actId="6549"/>
          <ac:spMkLst>
            <pc:docMk/>
            <pc:sldMk cId="1267011382" sldId="350"/>
            <ac:spMk id="7" creationId="{D30C1986-13A6-40EC-A183-ECFB345BAB6A}"/>
          </ac:spMkLst>
        </pc:spChg>
        <pc:graphicFrameChg chg="add mod">
          <ac:chgData name="Frank Meins" userId="2b447a920a69f17d" providerId="LiveId" clId="{8172D267-9FCF-4738-8D2D-7C189651B0AE}" dt="2022-04-11T08:06:01.841" v="4725" actId="1076"/>
          <ac:graphicFrameMkLst>
            <pc:docMk/>
            <pc:sldMk cId="1267011382" sldId="350"/>
            <ac:graphicFrameMk id="3" creationId="{2835A7D0-1E0E-4575-AB4D-48155E0763AC}"/>
          </ac:graphicFrameMkLst>
        </pc:graphicFrameChg>
        <pc:graphicFrameChg chg="del">
          <ac:chgData name="Frank Meins" userId="2b447a920a69f17d" providerId="LiveId" clId="{8172D267-9FCF-4738-8D2D-7C189651B0AE}" dt="2022-04-11T08:00:02.058" v="4515" actId="478"/>
          <ac:graphicFrameMkLst>
            <pc:docMk/>
            <pc:sldMk cId="1267011382" sldId="350"/>
            <ac:graphicFrameMk id="8" creationId="{6EC902C6-AFBF-4FC5-BA68-39E60106804C}"/>
          </ac:graphicFrameMkLst>
        </pc:graphicFrameChg>
        <pc:graphicFrameChg chg="add del mod">
          <ac:chgData name="Frank Meins" userId="2b447a920a69f17d" providerId="LiveId" clId="{8172D267-9FCF-4738-8D2D-7C189651B0AE}" dt="2022-04-11T08:01:33.062" v="4551" actId="478"/>
          <ac:graphicFrameMkLst>
            <pc:docMk/>
            <pc:sldMk cId="1267011382" sldId="350"/>
            <ac:graphicFrameMk id="9" creationId="{C89650DF-7D51-49CF-89BD-BA481796BD3C}"/>
          </ac:graphicFrameMkLst>
        </pc:graphicFrameChg>
      </pc:sldChg>
      <pc:sldChg chg="add del">
        <pc:chgData name="Frank Meins" userId="2b447a920a69f17d" providerId="LiveId" clId="{8172D267-9FCF-4738-8D2D-7C189651B0AE}" dt="2022-04-11T08:11:54.370" v="4995" actId="47"/>
        <pc:sldMkLst>
          <pc:docMk/>
          <pc:sldMk cId="2850050522" sldId="351"/>
        </pc:sldMkLst>
      </pc:sldChg>
      <pc:sldChg chg="addSp delSp modSp add mod">
        <pc:chgData name="Frank Meins" userId="2b447a920a69f17d" providerId="LiveId" clId="{8172D267-9FCF-4738-8D2D-7C189651B0AE}" dt="2022-04-11T08:13:13.559" v="5042" actId="20577"/>
        <pc:sldMkLst>
          <pc:docMk/>
          <pc:sldMk cId="1739373135" sldId="352"/>
        </pc:sldMkLst>
        <pc:spChg chg="mod">
          <ac:chgData name="Frank Meins" userId="2b447a920a69f17d" providerId="LiveId" clId="{8172D267-9FCF-4738-8D2D-7C189651B0AE}" dt="2022-04-11T08:13:13.559" v="5042" actId="20577"/>
          <ac:spMkLst>
            <pc:docMk/>
            <pc:sldMk cId="1739373135" sldId="352"/>
            <ac:spMk id="7" creationId="{D30C1986-13A6-40EC-A183-ECFB345BAB6A}"/>
          </ac:spMkLst>
        </pc:spChg>
        <pc:graphicFrameChg chg="del">
          <ac:chgData name="Frank Meins" userId="2b447a920a69f17d" providerId="LiveId" clId="{8172D267-9FCF-4738-8D2D-7C189651B0AE}" dt="2022-04-11T08:06:55.322" v="4776" actId="478"/>
          <ac:graphicFrameMkLst>
            <pc:docMk/>
            <pc:sldMk cId="1739373135" sldId="352"/>
            <ac:graphicFrameMk id="3" creationId="{2835A7D0-1E0E-4575-AB4D-48155E0763AC}"/>
          </ac:graphicFrameMkLst>
        </pc:graphicFrameChg>
        <pc:graphicFrameChg chg="add mod">
          <ac:chgData name="Frank Meins" userId="2b447a920a69f17d" providerId="LiveId" clId="{8172D267-9FCF-4738-8D2D-7C189651B0AE}" dt="2022-04-11T08:12:30.875" v="4999" actId="1076"/>
          <ac:graphicFrameMkLst>
            <pc:docMk/>
            <pc:sldMk cId="1739373135" sldId="352"/>
            <ac:graphicFrameMk id="8" creationId="{6CE6BABC-29B3-4B70-BE77-745430DA1C78}"/>
          </ac:graphicFrameMkLst>
        </pc:graphicFrameChg>
        <pc:graphicFrameChg chg="add mod modGraphic">
          <ac:chgData name="Frank Meins" userId="2b447a920a69f17d" providerId="LiveId" clId="{8172D267-9FCF-4738-8D2D-7C189651B0AE}" dt="2022-04-11T08:12:51.746" v="5004" actId="1076"/>
          <ac:graphicFrameMkLst>
            <pc:docMk/>
            <pc:sldMk cId="1739373135" sldId="352"/>
            <ac:graphicFrameMk id="9" creationId="{5F994B23-CC0A-4EBE-B85C-586A265DF0D1}"/>
          </ac:graphicFrameMkLst>
        </pc:graphicFrameChg>
        <pc:graphicFrameChg chg="add mod">
          <ac:chgData name="Frank Meins" userId="2b447a920a69f17d" providerId="LiveId" clId="{8172D267-9FCF-4738-8D2D-7C189651B0AE}" dt="2022-04-11T08:13:08.741" v="5038" actId="1076"/>
          <ac:graphicFrameMkLst>
            <pc:docMk/>
            <pc:sldMk cId="1739373135" sldId="352"/>
            <ac:graphicFrameMk id="10" creationId="{905A2DCF-9495-4823-9520-57801A59D625}"/>
          </ac:graphicFrameMkLst>
        </pc:graphicFrameChg>
      </pc:sldChg>
      <pc:sldChg chg="addSp modSp add mod">
        <pc:chgData name="Frank Meins" userId="2b447a920a69f17d" providerId="LiveId" clId="{8172D267-9FCF-4738-8D2D-7C189651B0AE}" dt="2022-04-11T08:30:26.879" v="5233" actId="20577"/>
        <pc:sldMkLst>
          <pc:docMk/>
          <pc:sldMk cId="2625837089" sldId="353"/>
        </pc:sldMkLst>
        <pc:spChg chg="mod">
          <ac:chgData name="Frank Meins" userId="2b447a920a69f17d" providerId="LiveId" clId="{8172D267-9FCF-4738-8D2D-7C189651B0AE}" dt="2022-04-11T08:07:57.996" v="4842" actId="20577"/>
          <ac:spMkLst>
            <pc:docMk/>
            <pc:sldMk cId="2625837089" sldId="353"/>
            <ac:spMk id="2" creationId="{00000000-0000-0000-0000-000000000000}"/>
          </ac:spMkLst>
        </pc:spChg>
        <pc:spChg chg="mod">
          <ac:chgData name="Frank Meins" userId="2b447a920a69f17d" providerId="LiveId" clId="{8172D267-9FCF-4738-8D2D-7C189651B0AE}" dt="2022-04-11T08:30:26.879" v="5233" actId="20577"/>
          <ac:spMkLst>
            <pc:docMk/>
            <pc:sldMk cId="2625837089" sldId="353"/>
            <ac:spMk id="7" creationId="{D30C1986-13A6-40EC-A183-ECFB345BAB6A}"/>
          </ac:spMkLst>
        </pc:spChg>
        <pc:graphicFrameChg chg="add mod">
          <ac:chgData name="Frank Meins" userId="2b447a920a69f17d" providerId="LiveId" clId="{8172D267-9FCF-4738-8D2D-7C189651B0AE}" dt="2022-04-11T08:08:39.104" v="4920" actId="1076"/>
          <ac:graphicFrameMkLst>
            <pc:docMk/>
            <pc:sldMk cId="2625837089" sldId="353"/>
            <ac:graphicFrameMk id="3" creationId="{11B15026-3E4B-43FA-8C1C-25832EFB3B08}"/>
          </ac:graphicFrameMkLst>
        </pc:graphicFrameChg>
      </pc:sldChg>
      <pc:sldChg chg="addSp modSp add mod">
        <pc:chgData name="Frank Meins" userId="2b447a920a69f17d" providerId="LiveId" clId="{8172D267-9FCF-4738-8D2D-7C189651B0AE}" dt="2022-04-11T08:28:58.115" v="5229" actId="6549"/>
        <pc:sldMkLst>
          <pc:docMk/>
          <pc:sldMk cId="2030380337" sldId="354"/>
        </pc:sldMkLst>
        <pc:spChg chg="mod">
          <ac:chgData name="Frank Meins" userId="2b447a920a69f17d" providerId="LiveId" clId="{8172D267-9FCF-4738-8D2D-7C189651B0AE}" dt="2022-04-11T08:28:35.527" v="5192"/>
          <ac:spMkLst>
            <pc:docMk/>
            <pc:sldMk cId="2030380337" sldId="354"/>
            <ac:spMk id="7" creationId="{D30C1986-13A6-40EC-A183-ECFB345BAB6A}"/>
          </ac:spMkLst>
        </pc:spChg>
        <pc:graphicFrameChg chg="mod modGraphic">
          <ac:chgData name="Frank Meins" userId="2b447a920a69f17d" providerId="LiveId" clId="{8172D267-9FCF-4738-8D2D-7C189651B0AE}" dt="2022-04-11T08:27:21.354" v="5084" actId="20577"/>
          <ac:graphicFrameMkLst>
            <pc:docMk/>
            <pc:sldMk cId="2030380337" sldId="354"/>
            <ac:graphicFrameMk id="8" creationId="{6CE6BABC-29B3-4B70-BE77-745430DA1C78}"/>
          </ac:graphicFrameMkLst>
        </pc:graphicFrameChg>
        <pc:graphicFrameChg chg="mod modGraphic">
          <ac:chgData name="Frank Meins" userId="2b447a920a69f17d" providerId="LiveId" clId="{8172D267-9FCF-4738-8D2D-7C189651B0AE}" dt="2022-04-11T08:27:43.452" v="5100" actId="20577"/>
          <ac:graphicFrameMkLst>
            <pc:docMk/>
            <pc:sldMk cId="2030380337" sldId="354"/>
            <ac:graphicFrameMk id="9" creationId="{5F994B23-CC0A-4EBE-B85C-586A265DF0D1}"/>
          </ac:graphicFrameMkLst>
        </pc:graphicFrameChg>
        <pc:graphicFrameChg chg="mod modGraphic">
          <ac:chgData name="Frank Meins" userId="2b447a920a69f17d" providerId="LiveId" clId="{8172D267-9FCF-4738-8D2D-7C189651B0AE}" dt="2022-04-11T08:27:54.366" v="5125" actId="20577"/>
          <ac:graphicFrameMkLst>
            <pc:docMk/>
            <pc:sldMk cId="2030380337" sldId="354"/>
            <ac:graphicFrameMk id="10" creationId="{905A2DCF-9495-4823-9520-57801A59D625}"/>
          </ac:graphicFrameMkLst>
        </pc:graphicFrameChg>
        <pc:graphicFrameChg chg="add mod modGraphic">
          <ac:chgData name="Frank Meins" userId="2b447a920a69f17d" providerId="LiveId" clId="{8172D267-9FCF-4738-8D2D-7C189651B0AE}" dt="2022-04-11T08:28:58.115" v="5229" actId="6549"/>
          <ac:graphicFrameMkLst>
            <pc:docMk/>
            <pc:sldMk cId="2030380337" sldId="354"/>
            <ac:graphicFrameMk id="11" creationId="{DDDBE849-D678-4729-A3AB-52A316053E14}"/>
          </ac:graphicFrameMkLst>
        </pc:graphicFrameChg>
      </pc:sldChg>
      <pc:sldChg chg="delSp modSp add mod">
        <pc:chgData name="Frank Meins" userId="2b447a920a69f17d" providerId="LiveId" clId="{8172D267-9FCF-4738-8D2D-7C189651B0AE}" dt="2022-04-11T08:32:44.249" v="5596" actId="20577"/>
        <pc:sldMkLst>
          <pc:docMk/>
          <pc:sldMk cId="4146614964" sldId="355"/>
        </pc:sldMkLst>
        <pc:spChg chg="mod">
          <ac:chgData name="Frank Meins" userId="2b447a920a69f17d" providerId="LiveId" clId="{8172D267-9FCF-4738-8D2D-7C189651B0AE}" dt="2022-04-11T08:32:44.249" v="5596" actId="20577"/>
          <ac:spMkLst>
            <pc:docMk/>
            <pc:sldMk cId="4146614964" sldId="355"/>
            <ac:spMk id="7" creationId="{D30C1986-13A6-40EC-A183-ECFB345BAB6A}"/>
          </ac:spMkLst>
        </pc:spChg>
        <pc:graphicFrameChg chg="del">
          <ac:chgData name="Frank Meins" userId="2b447a920a69f17d" providerId="LiveId" clId="{8172D267-9FCF-4738-8D2D-7C189651B0AE}" dt="2022-04-11T08:30:35.547" v="5235" actId="478"/>
          <ac:graphicFrameMkLst>
            <pc:docMk/>
            <pc:sldMk cId="4146614964" sldId="355"/>
            <ac:graphicFrameMk id="3" creationId="{11B15026-3E4B-43FA-8C1C-25832EFB3B08}"/>
          </ac:graphicFrameMkLst>
        </pc:graphicFrameChg>
      </pc:sldChg>
      <pc:sldChg chg="add del">
        <pc:chgData name="Frank Meins" userId="2b447a920a69f17d" providerId="LiveId" clId="{8172D267-9FCF-4738-8D2D-7C189651B0AE}" dt="2022-04-11T08:30:06.790" v="5230" actId="47"/>
        <pc:sldMkLst>
          <pc:docMk/>
          <pc:sldMk cId="4288598068" sldId="355"/>
        </pc:sldMkLst>
      </pc:sldChg>
      <pc:sldChg chg="modSp add mod">
        <pc:chgData name="Frank Meins" userId="2b447a920a69f17d" providerId="LiveId" clId="{8172D267-9FCF-4738-8D2D-7C189651B0AE}" dt="2022-04-11T08:37:57.839" v="5883" actId="20577"/>
        <pc:sldMkLst>
          <pc:docMk/>
          <pc:sldMk cId="3783044908" sldId="356"/>
        </pc:sldMkLst>
        <pc:spChg chg="mod">
          <ac:chgData name="Frank Meins" userId="2b447a920a69f17d" providerId="LiveId" clId="{8172D267-9FCF-4738-8D2D-7C189651B0AE}" dt="2022-04-11T08:35:07.676" v="5662" actId="20577"/>
          <ac:spMkLst>
            <pc:docMk/>
            <pc:sldMk cId="3783044908" sldId="356"/>
            <ac:spMk id="2" creationId="{00000000-0000-0000-0000-000000000000}"/>
          </ac:spMkLst>
        </pc:spChg>
        <pc:spChg chg="mod">
          <ac:chgData name="Frank Meins" userId="2b447a920a69f17d" providerId="LiveId" clId="{8172D267-9FCF-4738-8D2D-7C189651B0AE}" dt="2022-04-11T08:37:57.839" v="5883" actId="20577"/>
          <ac:spMkLst>
            <pc:docMk/>
            <pc:sldMk cId="3783044908" sldId="356"/>
            <ac:spMk id="7" creationId="{D30C1986-13A6-40EC-A183-ECFB345BAB6A}"/>
          </ac:spMkLst>
        </pc:spChg>
      </pc:sldChg>
      <pc:sldChg chg="modSp add mod">
        <pc:chgData name="Frank Meins" userId="2b447a920a69f17d" providerId="LiveId" clId="{8172D267-9FCF-4738-8D2D-7C189651B0AE}" dt="2022-04-11T08:40:56.007" v="6197" actId="20577"/>
        <pc:sldMkLst>
          <pc:docMk/>
          <pc:sldMk cId="1625352758" sldId="357"/>
        </pc:sldMkLst>
        <pc:spChg chg="mod">
          <ac:chgData name="Frank Meins" userId="2b447a920a69f17d" providerId="LiveId" clId="{8172D267-9FCF-4738-8D2D-7C189651B0AE}" dt="2022-04-11T08:40:56.007" v="6197" actId="20577"/>
          <ac:spMkLst>
            <pc:docMk/>
            <pc:sldMk cId="1625352758" sldId="357"/>
            <ac:spMk id="7" creationId="{D30C1986-13A6-40EC-A183-ECFB345BAB6A}"/>
          </ac:spMkLst>
        </pc:spChg>
      </pc:sldChg>
      <pc:sldChg chg="modSp add mod">
        <pc:chgData name="Frank Meins" userId="2b447a920a69f17d" providerId="LiveId" clId="{8172D267-9FCF-4738-8D2D-7C189651B0AE}" dt="2022-04-11T09:17:31.517" v="6847" actId="20577"/>
        <pc:sldMkLst>
          <pc:docMk/>
          <pc:sldMk cId="3785367727" sldId="358"/>
        </pc:sldMkLst>
        <pc:spChg chg="mod">
          <ac:chgData name="Frank Meins" userId="2b447a920a69f17d" providerId="LiveId" clId="{8172D267-9FCF-4738-8D2D-7C189651B0AE}" dt="2022-04-11T08:42:36.773" v="6240" actId="20577"/>
          <ac:spMkLst>
            <pc:docMk/>
            <pc:sldMk cId="3785367727" sldId="358"/>
            <ac:spMk id="2" creationId="{00000000-0000-0000-0000-000000000000}"/>
          </ac:spMkLst>
        </pc:spChg>
        <pc:spChg chg="mod">
          <ac:chgData name="Frank Meins" userId="2b447a920a69f17d" providerId="LiveId" clId="{8172D267-9FCF-4738-8D2D-7C189651B0AE}" dt="2022-04-11T09:17:31.517" v="6847" actId="20577"/>
          <ac:spMkLst>
            <pc:docMk/>
            <pc:sldMk cId="3785367727" sldId="358"/>
            <ac:spMk id="7" creationId="{D30C1986-13A6-40EC-A183-ECFB345BAB6A}"/>
          </ac:spMkLst>
        </pc:spChg>
      </pc:sldChg>
      <pc:sldChg chg="modSp add mod">
        <pc:chgData name="Frank Meins" userId="2b447a920a69f17d" providerId="LiveId" clId="{8172D267-9FCF-4738-8D2D-7C189651B0AE}" dt="2022-04-11T09:21:47.244" v="7329" actId="6549"/>
        <pc:sldMkLst>
          <pc:docMk/>
          <pc:sldMk cId="4165832229" sldId="359"/>
        </pc:sldMkLst>
        <pc:spChg chg="mod">
          <ac:chgData name="Frank Meins" userId="2b447a920a69f17d" providerId="LiveId" clId="{8172D267-9FCF-4738-8D2D-7C189651B0AE}" dt="2022-04-11T09:21:47.244" v="7329" actId="6549"/>
          <ac:spMkLst>
            <pc:docMk/>
            <pc:sldMk cId="4165832229" sldId="359"/>
            <ac:spMk id="7" creationId="{D30C1986-13A6-40EC-A183-ECFB345BAB6A}"/>
          </ac:spMkLst>
        </pc:spChg>
      </pc:sldChg>
    </pc:docChg>
  </pc:docChgLst>
  <pc:docChgLst>
    <pc:chgData name="Frank Meins" userId="2b447a920a69f17d" providerId="LiveId" clId="{D4EE9E6F-B034-4E8B-ABB0-49ED777F97A4}"/>
    <pc:docChg chg="undo custSel addSld delSld modSld">
      <pc:chgData name="Frank Meins" userId="2b447a920a69f17d" providerId="LiveId" clId="{D4EE9E6F-B034-4E8B-ABB0-49ED777F97A4}" dt="2021-12-02T14:18:41.704" v="1837" actId="20577"/>
      <pc:docMkLst>
        <pc:docMk/>
      </pc:docMkLst>
      <pc:sldChg chg="addSp delSp modSp mod">
        <pc:chgData name="Frank Meins" userId="2b447a920a69f17d" providerId="LiveId" clId="{D4EE9E6F-B034-4E8B-ABB0-49ED777F97A4}" dt="2021-12-02T06:28:37.459" v="194" actId="1076"/>
        <pc:sldMkLst>
          <pc:docMk/>
          <pc:sldMk cId="0" sldId="256"/>
        </pc:sldMkLst>
        <pc:spChg chg="mod">
          <ac:chgData name="Frank Meins" userId="2b447a920a69f17d" providerId="LiveId" clId="{D4EE9E6F-B034-4E8B-ABB0-49ED777F97A4}" dt="2021-12-02T06:28:30.426" v="192" actId="14100"/>
          <ac:spMkLst>
            <pc:docMk/>
            <pc:sldMk cId="0" sldId="256"/>
            <ac:spMk id="2" creationId="{00000000-0000-0000-0000-000000000000}"/>
          </ac:spMkLst>
        </pc:spChg>
        <pc:spChg chg="mod">
          <ac:chgData name="Frank Meins" userId="2b447a920a69f17d" providerId="LiveId" clId="{D4EE9E6F-B034-4E8B-ABB0-49ED777F97A4}" dt="2021-12-02T06:28:36.071" v="193" actId="1076"/>
          <ac:spMkLst>
            <pc:docMk/>
            <pc:sldMk cId="0" sldId="256"/>
            <ac:spMk id="3" creationId="{00000000-0000-0000-0000-000000000000}"/>
          </ac:spMkLst>
        </pc:spChg>
        <pc:picChg chg="del">
          <ac:chgData name="Frank Meins" userId="2b447a920a69f17d" providerId="LiveId" clId="{D4EE9E6F-B034-4E8B-ABB0-49ED777F97A4}" dt="2021-12-02T06:25:28.121" v="63" actId="478"/>
          <ac:picMkLst>
            <pc:docMk/>
            <pc:sldMk cId="0" sldId="256"/>
            <ac:picMk id="12" creationId="{52D84D1B-C776-4FC8-8736-85BEC4DBF75B}"/>
          </ac:picMkLst>
        </pc:picChg>
        <pc:picChg chg="del">
          <ac:chgData name="Frank Meins" userId="2b447a920a69f17d" providerId="LiveId" clId="{D4EE9E6F-B034-4E8B-ABB0-49ED777F97A4}" dt="2021-12-02T06:25:26.818" v="60" actId="478"/>
          <ac:picMkLst>
            <pc:docMk/>
            <pc:sldMk cId="0" sldId="256"/>
            <ac:picMk id="14" creationId="{63C0B96A-6638-47EC-BABD-C10C63A4E602}"/>
          </ac:picMkLst>
        </pc:picChg>
        <pc:picChg chg="del">
          <ac:chgData name="Frank Meins" userId="2b447a920a69f17d" providerId="LiveId" clId="{D4EE9E6F-B034-4E8B-ABB0-49ED777F97A4}" dt="2021-12-02T06:25:27.272" v="61" actId="478"/>
          <ac:picMkLst>
            <pc:docMk/>
            <pc:sldMk cId="0" sldId="256"/>
            <ac:picMk id="16" creationId="{6C6194B8-DCDE-4E4A-B0C5-8FB29B4B87AE}"/>
          </ac:picMkLst>
        </pc:picChg>
        <pc:picChg chg="add mod">
          <ac:chgData name="Frank Meins" userId="2b447a920a69f17d" providerId="LiveId" clId="{D4EE9E6F-B034-4E8B-ABB0-49ED777F97A4}" dt="2021-12-02T06:28:37.459" v="194" actId="1076"/>
          <ac:picMkLst>
            <pc:docMk/>
            <pc:sldMk cId="0" sldId="256"/>
            <ac:picMk id="17" creationId="{273CCC48-6C3C-4536-93DE-2C78F3BA68B4}"/>
          </ac:picMkLst>
        </pc:picChg>
        <pc:picChg chg="del">
          <ac:chgData name="Frank Meins" userId="2b447a920a69f17d" providerId="LiveId" clId="{D4EE9E6F-B034-4E8B-ABB0-49ED777F97A4}" dt="2021-12-02T06:25:28.675" v="64" actId="478"/>
          <ac:picMkLst>
            <pc:docMk/>
            <pc:sldMk cId="0" sldId="256"/>
            <ac:picMk id="18" creationId="{1C6F6207-5DCD-4CF4-A6CF-C0A3CA808821}"/>
          </ac:picMkLst>
        </pc:picChg>
        <pc:picChg chg="del">
          <ac:chgData name="Frank Meins" userId="2b447a920a69f17d" providerId="LiveId" clId="{D4EE9E6F-B034-4E8B-ABB0-49ED777F97A4}" dt="2021-12-02T06:25:26.316" v="59" actId="478"/>
          <ac:picMkLst>
            <pc:docMk/>
            <pc:sldMk cId="0" sldId="256"/>
            <ac:picMk id="1026" creationId="{DBB99E10-D20E-4DE9-A708-7BE0016DAA82}"/>
          </ac:picMkLst>
        </pc:picChg>
        <pc:picChg chg="del">
          <ac:chgData name="Frank Meins" userId="2b447a920a69f17d" providerId="LiveId" clId="{D4EE9E6F-B034-4E8B-ABB0-49ED777F97A4}" dt="2021-12-02T06:25:27.673" v="62" actId="478"/>
          <ac:picMkLst>
            <pc:docMk/>
            <pc:sldMk cId="0" sldId="256"/>
            <ac:picMk id="1027" creationId="{8A3388F6-4A8F-4737-86E2-42CF153711DA}"/>
          </ac:picMkLst>
        </pc:picChg>
      </pc:sldChg>
      <pc:sldChg chg="delSp mod">
        <pc:chgData name="Frank Meins" userId="2b447a920a69f17d" providerId="LiveId" clId="{D4EE9E6F-B034-4E8B-ABB0-49ED777F97A4}" dt="2021-12-02T07:13:27.899" v="1440" actId="478"/>
        <pc:sldMkLst>
          <pc:docMk/>
          <pc:sldMk cId="3555026891" sldId="281"/>
        </pc:sldMkLst>
        <pc:picChg chg="del">
          <ac:chgData name="Frank Meins" userId="2b447a920a69f17d" providerId="LiveId" clId="{D4EE9E6F-B034-4E8B-ABB0-49ED777F97A4}" dt="2021-12-02T07:13:26.661" v="1437" actId="478"/>
          <ac:picMkLst>
            <pc:docMk/>
            <pc:sldMk cId="3555026891" sldId="281"/>
            <ac:picMk id="14" creationId="{C1DD125D-C200-476B-BD8B-AE684EDFEDF4}"/>
          </ac:picMkLst>
        </pc:picChg>
        <pc:picChg chg="del">
          <ac:chgData name="Frank Meins" userId="2b447a920a69f17d" providerId="LiveId" clId="{D4EE9E6F-B034-4E8B-ABB0-49ED777F97A4}" dt="2021-12-02T07:13:26.079" v="1436" actId="478"/>
          <ac:picMkLst>
            <pc:docMk/>
            <pc:sldMk cId="3555026891" sldId="281"/>
            <ac:picMk id="15" creationId="{7FF0B1C0-79B9-4F41-9572-6D634E7CA789}"/>
          </ac:picMkLst>
        </pc:picChg>
        <pc:picChg chg="del">
          <ac:chgData name="Frank Meins" userId="2b447a920a69f17d" providerId="LiveId" clId="{D4EE9E6F-B034-4E8B-ABB0-49ED777F97A4}" dt="2021-12-02T07:13:25.575" v="1435" actId="478"/>
          <ac:picMkLst>
            <pc:docMk/>
            <pc:sldMk cId="3555026891" sldId="281"/>
            <ac:picMk id="16" creationId="{FB24501C-F47F-4D7C-B79A-AB8E92BB7381}"/>
          </ac:picMkLst>
        </pc:picChg>
        <pc:picChg chg="del">
          <ac:chgData name="Frank Meins" userId="2b447a920a69f17d" providerId="LiveId" clId="{D4EE9E6F-B034-4E8B-ABB0-49ED777F97A4}" dt="2021-12-02T07:13:27.548" v="1439" actId="478"/>
          <ac:picMkLst>
            <pc:docMk/>
            <pc:sldMk cId="3555026891" sldId="281"/>
            <ac:picMk id="17" creationId="{150E83ED-CD59-4C55-853C-ECAEC94F029A}"/>
          </ac:picMkLst>
        </pc:picChg>
        <pc:picChg chg="del">
          <ac:chgData name="Frank Meins" userId="2b447a920a69f17d" providerId="LiveId" clId="{D4EE9E6F-B034-4E8B-ABB0-49ED777F97A4}" dt="2021-12-02T07:13:27.115" v="1438" actId="478"/>
          <ac:picMkLst>
            <pc:docMk/>
            <pc:sldMk cId="3555026891" sldId="281"/>
            <ac:picMk id="18" creationId="{77533B23-D3C7-4FF1-8D9C-043CB78967C7}"/>
          </ac:picMkLst>
        </pc:picChg>
        <pc:picChg chg="del">
          <ac:chgData name="Frank Meins" userId="2b447a920a69f17d" providerId="LiveId" clId="{D4EE9E6F-B034-4E8B-ABB0-49ED777F97A4}" dt="2021-12-02T07:13:27.899" v="1440" actId="478"/>
          <ac:picMkLst>
            <pc:docMk/>
            <pc:sldMk cId="3555026891" sldId="281"/>
            <ac:picMk id="19" creationId="{6D2533CB-1814-4DF3-BA64-730331D2317E}"/>
          </ac:picMkLst>
        </pc:picChg>
      </pc:sldChg>
      <pc:sldChg chg="modSp mod">
        <pc:chgData name="Frank Meins" userId="2b447a920a69f17d" providerId="LiveId" clId="{D4EE9E6F-B034-4E8B-ABB0-49ED777F97A4}" dt="2021-12-02T06:32:12.288" v="581" actId="255"/>
        <pc:sldMkLst>
          <pc:docMk/>
          <pc:sldMk cId="2641146115" sldId="319"/>
        </pc:sldMkLst>
        <pc:spChg chg="mod">
          <ac:chgData name="Frank Meins" userId="2b447a920a69f17d" providerId="LiveId" clId="{D4EE9E6F-B034-4E8B-ABB0-49ED777F97A4}" dt="2021-12-02T06:29:45.819" v="321" actId="20577"/>
          <ac:spMkLst>
            <pc:docMk/>
            <pc:sldMk cId="2641146115" sldId="319"/>
            <ac:spMk id="2" creationId="{00000000-0000-0000-0000-000000000000}"/>
          </ac:spMkLst>
        </pc:spChg>
        <pc:spChg chg="mod">
          <ac:chgData name="Frank Meins" userId="2b447a920a69f17d" providerId="LiveId" clId="{D4EE9E6F-B034-4E8B-ABB0-49ED777F97A4}" dt="2021-12-02T06:32:12.288" v="581" actId="255"/>
          <ac:spMkLst>
            <pc:docMk/>
            <pc:sldMk cId="2641146115" sldId="319"/>
            <ac:spMk id="3" creationId="{00000000-0000-0000-0000-000000000000}"/>
          </ac:spMkLst>
        </pc:spChg>
      </pc:sldChg>
      <pc:sldChg chg="del">
        <pc:chgData name="Frank Meins" userId="2b447a920a69f17d" providerId="LiveId" clId="{D4EE9E6F-B034-4E8B-ABB0-49ED777F97A4}" dt="2021-12-02T06:28:56.046" v="195" actId="47"/>
        <pc:sldMkLst>
          <pc:docMk/>
          <pc:sldMk cId="280667649" sldId="320"/>
        </pc:sldMkLst>
      </pc:sldChg>
      <pc:sldChg chg="modSp mod">
        <pc:chgData name="Frank Meins" userId="2b447a920a69f17d" providerId="LiveId" clId="{D4EE9E6F-B034-4E8B-ABB0-49ED777F97A4}" dt="2021-12-02T06:29:35" v="299" actId="20577"/>
        <pc:sldMkLst>
          <pc:docMk/>
          <pc:sldMk cId="1916382460" sldId="321"/>
        </pc:sldMkLst>
        <pc:spChg chg="mod">
          <ac:chgData name="Frank Meins" userId="2b447a920a69f17d" providerId="LiveId" clId="{D4EE9E6F-B034-4E8B-ABB0-49ED777F97A4}" dt="2021-12-02T06:29:35" v="299" actId="20577"/>
          <ac:spMkLst>
            <pc:docMk/>
            <pc:sldMk cId="1916382460" sldId="321"/>
            <ac:spMk id="3" creationId="{00000000-0000-0000-0000-000000000000}"/>
          </ac:spMkLst>
        </pc:spChg>
      </pc:sldChg>
      <pc:sldChg chg="addSp delSp modSp mod">
        <pc:chgData name="Frank Meins" userId="2b447a920a69f17d" providerId="LiveId" clId="{D4EE9E6F-B034-4E8B-ABB0-49ED777F97A4}" dt="2021-12-02T07:12:20.491" v="1382" actId="20577"/>
        <pc:sldMkLst>
          <pc:docMk/>
          <pc:sldMk cId="721037279" sldId="322"/>
        </pc:sldMkLst>
        <pc:spChg chg="mod">
          <ac:chgData name="Frank Meins" userId="2b447a920a69f17d" providerId="LiveId" clId="{D4EE9E6F-B034-4E8B-ABB0-49ED777F97A4}" dt="2021-12-02T06:35:37.061" v="608" actId="20577"/>
          <ac:spMkLst>
            <pc:docMk/>
            <pc:sldMk cId="721037279" sldId="322"/>
            <ac:spMk id="2" creationId="{00000000-0000-0000-0000-000000000000}"/>
          </ac:spMkLst>
        </pc:spChg>
        <pc:spChg chg="add mod">
          <ac:chgData name="Frank Meins" userId="2b447a920a69f17d" providerId="LiveId" clId="{D4EE9E6F-B034-4E8B-ABB0-49ED777F97A4}" dt="2021-12-02T07:12:20.491" v="1382" actId="20577"/>
          <ac:spMkLst>
            <pc:docMk/>
            <pc:sldMk cId="721037279" sldId="322"/>
            <ac:spMk id="8" creationId="{66982260-6692-4CF8-82D1-42D0CA4A2F4D}"/>
          </ac:spMkLst>
        </pc:spChg>
        <pc:spChg chg="mod">
          <ac:chgData name="Frank Meins" userId="2b447a920a69f17d" providerId="LiveId" clId="{D4EE9E6F-B034-4E8B-ABB0-49ED777F97A4}" dt="2021-12-02T06:35:20.476" v="603" actId="6549"/>
          <ac:spMkLst>
            <pc:docMk/>
            <pc:sldMk cId="721037279" sldId="322"/>
            <ac:spMk id="9" creationId="{ACE350E1-431D-4E30-B41A-84AC5977F955}"/>
          </ac:spMkLst>
        </pc:spChg>
        <pc:picChg chg="del">
          <ac:chgData name="Frank Meins" userId="2b447a920a69f17d" providerId="LiveId" clId="{D4EE9E6F-B034-4E8B-ABB0-49ED777F97A4}" dt="2021-12-02T06:35:18.841" v="602" actId="478"/>
          <ac:picMkLst>
            <pc:docMk/>
            <pc:sldMk cId="721037279" sldId="322"/>
            <ac:picMk id="13" creationId="{F5C55505-40DB-4E21-A273-D659D0C1F251}"/>
          </ac:picMkLst>
        </pc:picChg>
      </pc:sldChg>
      <pc:sldChg chg="addSp delSp modSp mod">
        <pc:chgData name="Frank Meins" userId="2b447a920a69f17d" providerId="LiveId" clId="{D4EE9E6F-B034-4E8B-ABB0-49ED777F97A4}" dt="2021-12-02T14:18:41.704" v="1837" actId="20577"/>
        <pc:sldMkLst>
          <pc:docMk/>
          <pc:sldMk cId="90926780" sldId="323"/>
        </pc:sldMkLst>
        <pc:spChg chg="mod">
          <ac:chgData name="Frank Meins" userId="2b447a920a69f17d" providerId="LiveId" clId="{D4EE9E6F-B034-4E8B-ABB0-49ED777F97A4}" dt="2021-12-02T07:23:13.818" v="1776" actId="20577"/>
          <ac:spMkLst>
            <pc:docMk/>
            <pc:sldMk cId="90926780" sldId="323"/>
            <ac:spMk id="2" creationId="{00000000-0000-0000-0000-000000000000}"/>
          </ac:spMkLst>
        </pc:spChg>
        <pc:spChg chg="mod">
          <ac:chgData name="Frank Meins" userId="2b447a920a69f17d" providerId="LiveId" clId="{D4EE9E6F-B034-4E8B-ABB0-49ED777F97A4}" dt="2021-12-02T07:12:48.512" v="1401" actId="6549"/>
          <ac:spMkLst>
            <pc:docMk/>
            <pc:sldMk cId="90926780" sldId="323"/>
            <ac:spMk id="9" creationId="{ACE350E1-431D-4E30-B41A-84AC5977F955}"/>
          </ac:spMkLst>
        </pc:spChg>
        <pc:graphicFrameChg chg="add mod modGraphic">
          <ac:chgData name="Frank Meins" userId="2b447a920a69f17d" providerId="LiveId" clId="{D4EE9E6F-B034-4E8B-ABB0-49ED777F97A4}" dt="2021-12-02T14:18:41.704" v="1837" actId="20577"/>
          <ac:graphicFrameMkLst>
            <pc:docMk/>
            <pc:sldMk cId="90926780" sldId="323"/>
            <ac:graphicFrameMk id="3" creationId="{3DFAC0A8-FE81-4921-A90C-F2F292B96E4E}"/>
          </ac:graphicFrameMkLst>
        </pc:graphicFrameChg>
        <pc:picChg chg="del">
          <ac:chgData name="Frank Meins" userId="2b447a920a69f17d" providerId="LiveId" clId="{D4EE9E6F-B034-4E8B-ABB0-49ED777F97A4}" dt="2021-12-02T07:12:46.744" v="1400" actId="478"/>
          <ac:picMkLst>
            <pc:docMk/>
            <pc:sldMk cId="90926780" sldId="323"/>
            <ac:picMk id="7" creationId="{678B3016-F64D-4F0D-8EA2-E08F601FE851}"/>
          </ac:picMkLst>
        </pc:picChg>
      </pc:sldChg>
      <pc:sldChg chg="delSp modSp mod">
        <pc:chgData name="Frank Meins" userId="2b447a920a69f17d" providerId="LiveId" clId="{D4EE9E6F-B034-4E8B-ABB0-49ED777F97A4}" dt="2021-12-02T07:49:29.828" v="1830" actId="20577"/>
        <pc:sldMkLst>
          <pc:docMk/>
          <pc:sldMk cId="2877982062" sldId="324"/>
        </pc:sldMkLst>
        <pc:spChg chg="mod">
          <ac:chgData name="Frank Meins" userId="2b447a920a69f17d" providerId="LiveId" clId="{D4EE9E6F-B034-4E8B-ABB0-49ED777F97A4}" dt="2021-12-02T07:17:22.981" v="1446" actId="20577"/>
          <ac:spMkLst>
            <pc:docMk/>
            <pc:sldMk cId="2877982062" sldId="324"/>
            <ac:spMk id="2" creationId="{00000000-0000-0000-0000-000000000000}"/>
          </ac:spMkLst>
        </pc:spChg>
        <pc:spChg chg="mod">
          <ac:chgData name="Frank Meins" userId="2b447a920a69f17d" providerId="LiveId" clId="{D4EE9E6F-B034-4E8B-ABB0-49ED777F97A4}" dt="2021-12-02T07:49:29.828" v="1830" actId="20577"/>
          <ac:spMkLst>
            <pc:docMk/>
            <pc:sldMk cId="2877982062" sldId="324"/>
            <ac:spMk id="9" creationId="{ACE350E1-431D-4E30-B41A-84AC5977F955}"/>
          </ac:spMkLst>
        </pc:spChg>
        <pc:picChg chg="del">
          <ac:chgData name="Frank Meins" userId="2b447a920a69f17d" providerId="LiveId" clId="{D4EE9E6F-B034-4E8B-ABB0-49ED777F97A4}" dt="2021-12-02T07:13:08.791" v="1431" actId="478"/>
          <ac:picMkLst>
            <pc:docMk/>
            <pc:sldMk cId="2877982062" sldId="324"/>
            <ac:picMk id="8" creationId="{8311CA4D-9160-4343-B2B4-C85E75B5FD98}"/>
          </ac:picMkLst>
        </pc:picChg>
      </pc:sldChg>
      <pc:sldChg chg="addSp delSp modSp add mod">
        <pc:chgData name="Frank Meins" userId="2b447a920a69f17d" providerId="LiveId" clId="{D4EE9E6F-B034-4E8B-ABB0-49ED777F97A4}" dt="2021-12-02T07:25:15.793" v="1804" actId="1036"/>
        <pc:sldMkLst>
          <pc:docMk/>
          <pc:sldMk cId="226436533" sldId="325"/>
        </pc:sldMkLst>
        <pc:spChg chg="mod">
          <ac:chgData name="Frank Meins" userId="2b447a920a69f17d" providerId="LiveId" clId="{D4EE9E6F-B034-4E8B-ABB0-49ED777F97A4}" dt="2021-12-02T07:23:19.325" v="1779" actId="20577"/>
          <ac:spMkLst>
            <pc:docMk/>
            <pc:sldMk cId="226436533" sldId="325"/>
            <ac:spMk id="2" creationId="{00000000-0000-0000-0000-000000000000}"/>
          </ac:spMkLst>
        </pc:spChg>
        <pc:spChg chg="add mod">
          <ac:chgData name="Frank Meins" userId="2b447a920a69f17d" providerId="LiveId" clId="{D4EE9E6F-B034-4E8B-ABB0-49ED777F97A4}" dt="2021-12-02T07:25:11.636" v="1802" actId="1076"/>
          <ac:spMkLst>
            <pc:docMk/>
            <pc:sldMk cId="226436533" sldId="325"/>
            <ac:spMk id="10" creationId="{230C6219-5EBD-4CC9-AE07-EFB569D9ED58}"/>
          </ac:spMkLst>
        </pc:spChg>
        <pc:graphicFrameChg chg="del mod">
          <ac:chgData name="Frank Meins" userId="2b447a920a69f17d" providerId="LiveId" clId="{D4EE9E6F-B034-4E8B-ABB0-49ED777F97A4}" dt="2021-12-02T07:23:24.038" v="1781" actId="478"/>
          <ac:graphicFrameMkLst>
            <pc:docMk/>
            <pc:sldMk cId="226436533" sldId="325"/>
            <ac:graphicFrameMk id="3" creationId="{3DFAC0A8-FE81-4921-A90C-F2F292B96E4E}"/>
          </ac:graphicFrameMkLst>
        </pc:graphicFrameChg>
        <pc:picChg chg="add mod">
          <ac:chgData name="Frank Meins" userId="2b447a920a69f17d" providerId="LiveId" clId="{D4EE9E6F-B034-4E8B-ABB0-49ED777F97A4}" dt="2021-12-02T07:25:15.793" v="1804" actId="1036"/>
          <ac:picMkLst>
            <pc:docMk/>
            <pc:sldMk cId="226436533" sldId="325"/>
            <ac:picMk id="8" creationId="{4096BD93-220C-4400-9928-A2397E63B020}"/>
          </ac:picMkLst>
        </pc:picChg>
      </pc:sldChg>
      <pc:sldChg chg="del">
        <pc:chgData name="Frank Meins" userId="2b447a920a69f17d" providerId="LiveId" clId="{D4EE9E6F-B034-4E8B-ABB0-49ED777F97A4}" dt="2021-12-02T07:13:12.213" v="1433" actId="47"/>
        <pc:sldMkLst>
          <pc:docMk/>
          <pc:sldMk cId="2198966375" sldId="325"/>
        </pc:sldMkLst>
      </pc:sldChg>
      <pc:sldChg chg="del">
        <pc:chgData name="Frank Meins" userId="2b447a920a69f17d" providerId="LiveId" clId="{D4EE9E6F-B034-4E8B-ABB0-49ED777F97A4}" dt="2021-12-02T07:13:22.233" v="1434" actId="47"/>
        <pc:sldMkLst>
          <pc:docMk/>
          <pc:sldMk cId="3648899563" sldId="326"/>
        </pc:sldMkLst>
      </pc:sldChg>
      <pc:sldChg chg="del">
        <pc:chgData name="Frank Meins" userId="2b447a920a69f17d" providerId="LiveId" clId="{D4EE9E6F-B034-4E8B-ABB0-49ED777F97A4}" dt="2021-12-02T07:13:22.233" v="1434" actId="47"/>
        <pc:sldMkLst>
          <pc:docMk/>
          <pc:sldMk cId="2964844976" sldId="327"/>
        </pc:sldMkLst>
      </pc:sldChg>
      <pc:sldChg chg="del">
        <pc:chgData name="Frank Meins" userId="2b447a920a69f17d" providerId="LiveId" clId="{D4EE9E6F-B034-4E8B-ABB0-49ED777F97A4}" dt="2021-12-02T07:13:22.233" v="1434" actId="47"/>
        <pc:sldMkLst>
          <pc:docMk/>
          <pc:sldMk cId="1961348065" sldId="328"/>
        </pc:sldMkLst>
      </pc:sldChg>
      <pc:sldChg chg="del">
        <pc:chgData name="Frank Meins" userId="2b447a920a69f17d" providerId="LiveId" clId="{D4EE9E6F-B034-4E8B-ABB0-49ED777F97A4}" dt="2021-12-02T07:13:22.233" v="1434" actId="47"/>
        <pc:sldMkLst>
          <pc:docMk/>
          <pc:sldMk cId="545212148" sldId="329"/>
        </pc:sldMkLst>
      </pc:sldChg>
      <pc:sldChg chg="del">
        <pc:chgData name="Frank Meins" userId="2b447a920a69f17d" providerId="LiveId" clId="{D4EE9E6F-B034-4E8B-ABB0-49ED777F97A4}" dt="2021-12-02T07:13:22.233" v="1434" actId="47"/>
        <pc:sldMkLst>
          <pc:docMk/>
          <pc:sldMk cId="1248185511" sldId="330"/>
        </pc:sldMkLst>
      </pc:sldChg>
      <pc:sldChg chg="del">
        <pc:chgData name="Frank Meins" userId="2b447a920a69f17d" providerId="LiveId" clId="{D4EE9E6F-B034-4E8B-ABB0-49ED777F97A4}" dt="2021-12-02T07:13:22.233" v="1434" actId="47"/>
        <pc:sldMkLst>
          <pc:docMk/>
          <pc:sldMk cId="1399886060" sldId="331"/>
        </pc:sldMkLst>
      </pc:sldChg>
      <pc:sldChg chg="del">
        <pc:chgData name="Frank Meins" userId="2b447a920a69f17d" providerId="LiveId" clId="{D4EE9E6F-B034-4E8B-ABB0-49ED777F97A4}" dt="2021-12-02T07:13:22.233" v="1434" actId="47"/>
        <pc:sldMkLst>
          <pc:docMk/>
          <pc:sldMk cId="610965937" sldId="332"/>
        </pc:sldMkLst>
      </pc:sldChg>
      <pc:sldChg chg="del">
        <pc:chgData name="Frank Meins" userId="2b447a920a69f17d" providerId="LiveId" clId="{D4EE9E6F-B034-4E8B-ABB0-49ED777F97A4}" dt="2021-12-02T07:13:22.233" v="1434" actId="47"/>
        <pc:sldMkLst>
          <pc:docMk/>
          <pc:sldMk cId="3475200849" sldId="333"/>
        </pc:sldMkLst>
      </pc:sldChg>
      <pc:sldChg chg="del">
        <pc:chgData name="Frank Meins" userId="2b447a920a69f17d" providerId="LiveId" clId="{D4EE9E6F-B034-4E8B-ABB0-49ED777F97A4}" dt="2021-12-02T07:13:22.233" v="1434" actId="47"/>
        <pc:sldMkLst>
          <pc:docMk/>
          <pc:sldMk cId="1725919338" sldId="334"/>
        </pc:sldMkLst>
      </pc:sldChg>
      <pc:sldChg chg="del">
        <pc:chgData name="Frank Meins" userId="2b447a920a69f17d" providerId="LiveId" clId="{D4EE9E6F-B034-4E8B-ABB0-49ED777F97A4}" dt="2021-12-02T07:13:22.233" v="1434" actId="47"/>
        <pc:sldMkLst>
          <pc:docMk/>
          <pc:sldMk cId="2327841904" sldId="335"/>
        </pc:sldMkLst>
      </pc:sldChg>
      <pc:sldChg chg="del">
        <pc:chgData name="Frank Meins" userId="2b447a920a69f17d" providerId="LiveId" clId="{D4EE9E6F-B034-4E8B-ABB0-49ED777F97A4}" dt="2021-12-02T07:13:22.233" v="1434" actId="47"/>
        <pc:sldMkLst>
          <pc:docMk/>
          <pc:sldMk cId="3068567349" sldId="336"/>
        </pc:sldMkLst>
      </pc:sldChg>
      <pc:sldChg chg="del">
        <pc:chgData name="Frank Meins" userId="2b447a920a69f17d" providerId="LiveId" clId="{D4EE9E6F-B034-4E8B-ABB0-49ED777F97A4}" dt="2021-12-02T07:13:22.233" v="1434" actId="47"/>
        <pc:sldMkLst>
          <pc:docMk/>
          <pc:sldMk cId="153365341" sldId="337"/>
        </pc:sldMkLst>
      </pc:sldChg>
      <pc:sldChg chg="del">
        <pc:chgData name="Frank Meins" userId="2b447a920a69f17d" providerId="LiveId" clId="{D4EE9E6F-B034-4E8B-ABB0-49ED777F97A4}" dt="2021-12-02T07:13:22.233" v="1434" actId="47"/>
        <pc:sldMkLst>
          <pc:docMk/>
          <pc:sldMk cId="1299195540" sldId="338"/>
        </pc:sldMkLst>
      </pc:sldChg>
      <pc:sldChg chg="del">
        <pc:chgData name="Frank Meins" userId="2b447a920a69f17d" providerId="LiveId" clId="{D4EE9E6F-B034-4E8B-ABB0-49ED777F97A4}" dt="2021-12-02T07:13:22.233" v="1434" actId="47"/>
        <pc:sldMkLst>
          <pc:docMk/>
          <pc:sldMk cId="3980623574" sldId="339"/>
        </pc:sldMkLst>
      </pc:sldChg>
      <pc:sldChg chg="del">
        <pc:chgData name="Frank Meins" userId="2b447a920a69f17d" providerId="LiveId" clId="{D4EE9E6F-B034-4E8B-ABB0-49ED777F97A4}" dt="2021-12-02T07:13:22.233" v="1434" actId="47"/>
        <pc:sldMkLst>
          <pc:docMk/>
          <pc:sldMk cId="3792422104" sldId="340"/>
        </pc:sldMkLst>
      </pc:sldChg>
      <pc:sldChg chg="del">
        <pc:chgData name="Frank Meins" userId="2b447a920a69f17d" providerId="LiveId" clId="{D4EE9E6F-B034-4E8B-ABB0-49ED777F97A4}" dt="2021-12-02T07:13:22.233" v="1434" actId="47"/>
        <pc:sldMkLst>
          <pc:docMk/>
          <pc:sldMk cId="2081904454" sldId="341"/>
        </pc:sldMkLst>
      </pc:sldChg>
      <pc:sldChg chg="del">
        <pc:chgData name="Frank Meins" userId="2b447a920a69f17d" providerId="LiveId" clId="{D4EE9E6F-B034-4E8B-ABB0-49ED777F97A4}" dt="2021-12-02T07:13:22.233" v="1434" actId="47"/>
        <pc:sldMkLst>
          <pc:docMk/>
          <pc:sldMk cId="839369075" sldId="342"/>
        </pc:sldMkLst>
      </pc:sldChg>
      <pc:sldChg chg="del">
        <pc:chgData name="Frank Meins" userId="2b447a920a69f17d" providerId="LiveId" clId="{D4EE9E6F-B034-4E8B-ABB0-49ED777F97A4}" dt="2021-12-02T07:13:22.233" v="1434" actId="47"/>
        <pc:sldMkLst>
          <pc:docMk/>
          <pc:sldMk cId="3742914501" sldId="343"/>
        </pc:sldMkLst>
      </pc:sldChg>
      <pc:sldChg chg="del">
        <pc:chgData name="Frank Meins" userId="2b447a920a69f17d" providerId="LiveId" clId="{D4EE9E6F-B034-4E8B-ABB0-49ED777F97A4}" dt="2021-12-02T07:13:22.233" v="1434" actId="47"/>
        <pc:sldMkLst>
          <pc:docMk/>
          <pc:sldMk cId="19501720" sldId="344"/>
        </pc:sldMkLst>
      </pc:sldChg>
      <pc:sldChg chg="del">
        <pc:chgData name="Frank Meins" userId="2b447a920a69f17d" providerId="LiveId" clId="{D4EE9E6F-B034-4E8B-ABB0-49ED777F97A4}" dt="2021-12-02T07:13:22.233" v="1434" actId="47"/>
        <pc:sldMkLst>
          <pc:docMk/>
          <pc:sldMk cId="3122020922" sldId="345"/>
        </pc:sldMkLst>
      </pc:sldChg>
      <pc:sldChg chg="del">
        <pc:chgData name="Frank Meins" userId="2b447a920a69f17d" providerId="LiveId" clId="{D4EE9E6F-B034-4E8B-ABB0-49ED777F97A4}" dt="2021-12-02T07:13:22.233" v="1434" actId="47"/>
        <pc:sldMkLst>
          <pc:docMk/>
          <pc:sldMk cId="2439323623" sldId="347"/>
        </pc:sldMkLst>
      </pc:sldChg>
      <pc:sldChg chg="del">
        <pc:chgData name="Frank Meins" userId="2b447a920a69f17d" providerId="LiveId" clId="{D4EE9E6F-B034-4E8B-ABB0-49ED777F97A4}" dt="2021-12-02T07:13:22.233" v="1434" actId="47"/>
        <pc:sldMkLst>
          <pc:docMk/>
          <pc:sldMk cId="3904550153" sldId="348"/>
        </pc:sldMkLst>
      </pc:sldChg>
      <pc:sldChg chg="del">
        <pc:chgData name="Frank Meins" userId="2b447a920a69f17d" providerId="LiveId" clId="{D4EE9E6F-B034-4E8B-ABB0-49ED777F97A4}" dt="2021-12-02T07:13:22.233" v="1434" actId="47"/>
        <pc:sldMkLst>
          <pc:docMk/>
          <pc:sldMk cId="1018178187" sldId="349"/>
        </pc:sldMkLst>
      </pc:sldChg>
      <pc:sldChg chg="del">
        <pc:chgData name="Frank Meins" userId="2b447a920a69f17d" providerId="LiveId" clId="{D4EE9E6F-B034-4E8B-ABB0-49ED777F97A4}" dt="2021-12-02T07:13:22.233" v="1434" actId="47"/>
        <pc:sldMkLst>
          <pc:docMk/>
          <pc:sldMk cId="1626987582" sldId="350"/>
        </pc:sldMkLst>
      </pc:sldChg>
      <pc:sldChg chg="del">
        <pc:chgData name="Frank Meins" userId="2b447a920a69f17d" providerId="LiveId" clId="{D4EE9E6F-B034-4E8B-ABB0-49ED777F97A4}" dt="2021-12-02T07:13:22.233" v="1434" actId="47"/>
        <pc:sldMkLst>
          <pc:docMk/>
          <pc:sldMk cId="476689644" sldId="351"/>
        </pc:sldMkLst>
      </pc:sldChg>
      <pc:sldChg chg="del">
        <pc:chgData name="Frank Meins" userId="2b447a920a69f17d" providerId="LiveId" clId="{D4EE9E6F-B034-4E8B-ABB0-49ED777F97A4}" dt="2021-12-02T07:13:22.233" v="1434" actId="47"/>
        <pc:sldMkLst>
          <pc:docMk/>
          <pc:sldMk cId="3877695251" sldId="352"/>
        </pc:sldMkLst>
      </pc:sldChg>
      <pc:sldChg chg="del">
        <pc:chgData name="Frank Meins" userId="2b447a920a69f17d" providerId="LiveId" clId="{D4EE9E6F-B034-4E8B-ABB0-49ED777F97A4}" dt="2021-12-02T07:13:22.233" v="1434" actId="47"/>
        <pc:sldMkLst>
          <pc:docMk/>
          <pc:sldMk cId="1718421601" sldId="353"/>
        </pc:sldMkLst>
      </pc:sldChg>
      <pc:sldChg chg="del">
        <pc:chgData name="Frank Meins" userId="2b447a920a69f17d" providerId="LiveId" clId="{D4EE9E6F-B034-4E8B-ABB0-49ED777F97A4}" dt="2021-12-02T07:13:22.233" v="1434" actId="47"/>
        <pc:sldMkLst>
          <pc:docMk/>
          <pc:sldMk cId="343352893" sldId="355"/>
        </pc:sldMkLst>
      </pc:sldChg>
      <pc:sldChg chg="del">
        <pc:chgData name="Frank Meins" userId="2b447a920a69f17d" providerId="LiveId" clId="{D4EE9E6F-B034-4E8B-ABB0-49ED777F97A4}" dt="2021-12-02T07:13:22.233" v="1434" actId="47"/>
        <pc:sldMkLst>
          <pc:docMk/>
          <pc:sldMk cId="1310835212" sldId="357"/>
        </pc:sldMkLst>
      </pc:sldChg>
      <pc:sldChg chg="del">
        <pc:chgData name="Frank Meins" userId="2b447a920a69f17d" providerId="LiveId" clId="{D4EE9E6F-B034-4E8B-ABB0-49ED777F97A4}" dt="2021-12-02T07:13:22.233" v="1434" actId="47"/>
        <pc:sldMkLst>
          <pc:docMk/>
          <pc:sldMk cId="1697411982" sldId="358"/>
        </pc:sldMkLst>
      </pc:sldChg>
      <pc:sldChg chg="del">
        <pc:chgData name="Frank Meins" userId="2b447a920a69f17d" providerId="LiveId" clId="{D4EE9E6F-B034-4E8B-ABB0-49ED777F97A4}" dt="2021-12-02T07:13:22.233" v="1434" actId="47"/>
        <pc:sldMkLst>
          <pc:docMk/>
          <pc:sldMk cId="4004184807" sldId="362"/>
        </pc:sldMkLst>
      </pc:sldChg>
      <pc:sldChg chg="del">
        <pc:chgData name="Frank Meins" userId="2b447a920a69f17d" providerId="LiveId" clId="{D4EE9E6F-B034-4E8B-ABB0-49ED777F97A4}" dt="2021-12-02T07:13:22.233" v="1434" actId="47"/>
        <pc:sldMkLst>
          <pc:docMk/>
          <pc:sldMk cId="3575130663" sldId="363"/>
        </pc:sldMkLst>
      </pc:sldChg>
      <pc:sldChg chg="del">
        <pc:chgData name="Frank Meins" userId="2b447a920a69f17d" providerId="LiveId" clId="{D4EE9E6F-B034-4E8B-ABB0-49ED777F97A4}" dt="2021-12-02T07:13:22.233" v="1434" actId="47"/>
        <pc:sldMkLst>
          <pc:docMk/>
          <pc:sldMk cId="3454225031" sldId="364"/>
        </pc:sldMkLst>
      </pc:sldChg>
      <pc:sldChg chg="del">
        <pc:chgData name="Frank Meins" userId="2b447a920a69f17d" providerId="LiveId" clId="{D4EE9E6F-B034-4E8B-ABB0-49ED777F97A4}" dt="2021-12-02T07:13:22.233" v="1434" actId="47"/>
        <pc:sldMkLst>
          <pc:docMk/>
          <pc:sldMk cId="685372202" sldId="365"/>
        </pc:sldMkLst>
      </pc:sldChg>
      <pc:sldChg chg="del">
        <pc:chgData name="Frank Meins" userId="2b447a920a69f17d" providerId="LiveId" clId="{D4EE9E6F-B034-4E8B-ABB0-49ED777F97A4}" dt="2021-12-02T07:13:22.233" v="1434" actId="47"/>
        <pc:sldMkLst>
          <pc:docMk/>
          <pc:sldMk cId="3771751986" sldId="3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A0CCCD-66D6-40CC-B47F-51355D2BC9BE}" type="datetimeFigureOut">
              <a:rPr lang="en-US" smtClean="0"/>
              <a:pPr/>
              <a:t>4/11/2022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AAB773-21EF-4962-B2FB-7FBF11A4CC11}" type="slidenum">
              <a:rPr lang="en-US" smtClean="0"/>
              <a:pPr/>
              <a:t>‹#›</a:t>
            </a:fld>
            <a:endParaRPr lang="en-US"/>
          </a:p>
        </p:txBody>
      </p:sp>
    </p:spTree>
    <p:extLst>
      <p:ext uri="{BB962C8B-B14F-4D97-AF65-F5344CB8AC3E}">
        <p14:creationId xmlns:p14="http://schemas.microsoft.com/office/powerpoint/2010/main" val="2859982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BD4DC3-748B-43A7-ADBB-9E6F422C7F67}" type="datetimeFigureOut">
              <a:rPr lang="en-US" smtClean="0"/>
              <a:pPr/>
              <a:t>4/11/2022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3CFF61-18CB-47E9-8A4B-97C30B760BC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3CFF61-18CB-47E9-8A4B-97C30B760BC6}"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3CFF61-18CB-47E9-8A4B-97C30B760BC6}" type="slidenum">
              <a:rPr lang="en-US" smtClean="0"/>
              <a:pPr/>
              <a:t>37</a:t>
            </a:fld>
            <a:endParaRPr lang="en-US"/>
          </a:p>
        </p:txBody>
      </p:sp>
    </p:spTree>
    <p:extLst>
      <p:ext uri="{BB962C8B-B14F-4D97-AF65-F5344CB8AC3E}">
        <p14:creationId xmlns:p14="http://schemas.microsoft.com/office/powerpoint/2010/main" val="3392055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7" name="Date Placeholder 6"/>
          <p:cNvSpPr>
            <a:spLocks noGrp="1"/>
          </p:cNvSpPr>
          <p:nvPr>
            <p:ph type="dt" sz="half" idx="10"/>
          </p:nvPr>
        </p:nvSpPr>
        <p:spPr/>
        <p:txBody>
          <a:bodyPr/>
          <a:lstStyle/>
          <a:p>
            <a:fld id="{42E540D4-EF5E-4B6E-B11C-9910F5BDD467}" type="datetime1">
              <a:rPr lang="en-US" smtClean="0"/>
              <a:pPr/>
              <a:t>4/11/2022</a:t>
            </a:fld>
            <a:endParaRPr lang="en-US"/>
          </a:p>
        </p:txBody>
      </p:sp>
      <p:sp>
        <p:nvSpPr>
          <p:cNvPr id="20" name="Footer Placeholder 19"/>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3B8FA24-4FB0-4B7D-8760-5D41A5B3DBD8}"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EA8AF4A-732C-4B9F-BB87-192107375E26}" type="datetime1">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EC82DA1-313A-408D-89CC-91CA297569B7}" type="datetime1">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35744DF7-7CE6-43E9-93A2-6C86ACE14C43}" type="datetime1">
              <a:rPr lang="en-US" smtClean="0"/>
              <a:pPr/>
              <a:t>4/11/2022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8FA24-4FB0-4B7D-8760-5D41A5B3DBD8}"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6BB0A1D-704F-414A-9720-1F9C06F3724D}" type="datetime1">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F66F28A-B2A9-4C2C-B93D-0967CF71400E}" type="datetime1">
              <a:rPr lang="en-US" smtClean="0"/>
              <a:pPr/>
              <a:t>4/11/2022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p:txBody>
          <a:bodyPr/>
          <a:lstStyle/>
          <a:p>
            <a:fld id="{37D04B84-46DE-463A-9471-1660BF4053E8}" type="datetime1">
              <a:rPr lang="en-US" smtClean="0"/>
              <a:pPr/>
              <a:t>4/11/2022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941EE25D-BE32-4401-9749-3529154FA0A1}" type="datetime1">
              <a:rPr lang="en-US" smtClean="0"/>
              <a:pPr/>
              <a:t>4/11/2022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B8FA24-4FB0-4B7D-8760-5D41A5B3DBD8}"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B9C3A140-82CB-433B-AA68-FDA0BAED94AB}" type="datetime1">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8FA24-4FB0-4B7D-8760-5D41A5B3DBD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p:txBody>
          <a:bodyPr/>
          <a:lstStyle/>
          <a:p>
            <a:fld id="{CC803B61-24C1-4A0A-A577-C7A4763913E2}" type="datetime1">
              <a:rPr lang="en-US" smtClean="0"/>
              <a:pPr/>
              <a:t>4/11/2022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8FA24-4FB0-4B7D-8760-5D41A5B3DBD8}"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CE772A1-7FE8-4CEA-9BF7-2C73BD3DC7DB}" type="datetime1">
              <a:rPr lang="en-US" smtClean="0"/>
              <a:pPr/>
              <a:t>4/11/2022</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43B8FA24-4FB0-4B7D-8760-5D41A5B3DBD8}"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624" y="998705"/>
            <a:ext cx="7774984" cy="1193631"/>
          </a:xfrm>
        </p:spPr>
        <p:txBody>
          <a:bodyPr>
            <a:normAutofit fontScale="90000"/>
          </a:bodyPr>
          <a:lstStyle/>
          <a:p>
            <a:r>
              <a:rPr lang="en-GB" dirty="0"/>
              <a:t>Sub-Surface Drip Irrigation Development Evaluation Project - Feasibility Study</a:t>
            </a:r>
            <a:endParaRPr lang="en-US" dirty="0"/>
          </a:p>
        </p:txBody>
      </p:sp>
      <p:sp>
        <p:nvSpPr>
          <p:cNvPr id="3" name="Subtitle 2"/>
          <p:cNvSpPr>
            <a:spLocks noGrp="1"/>
          </p:cNvSpPr>
          <p:nvPr>
            <p:ph type="subTitle" idx="1"/>
          </p:nvPr>
        </p:nvSpPr>
        <p:spPr>
          <a:xfrm>
            <a:off x="1187624" y="2002022"/>
            <a:ext cx="7406640" cy="1054452"/>
          </a:xfrm>
        </p:spPr>
        <p:txBody>
          <a:bodyPr>
            <a:normAutofit/>
          </a:bodyPr>
          <a:lstStyle/>
          <a:p>
            <a:endParaRPr lang="en-GB" dirty="0"/>
          </a:p>
          <a:p>
            <a:r>
              <a:rPr lang="en-GB" dirty="0" err="1"/>
              <a:t>Kaleya</a:t>
            </a:r>
            <a:r>
              <a:rPr lang="en-GB" dirty="0"/>
              <a:t> Smallholders Company Limited</a:t>
            </a:r>
          </a:p>
          <a:p>
            <a:endParaRPr lang="en-GB" dirty="0"/>
          </a:p>
          <a:p>
            <a:endParaRPr lang="en-US" dirty="0"/>
          </a:p>
        </p:txBody>
      </p:sp>
      <p:sp>
        <p:nvSpPr>
          <p:cNvPr id="4" name="Date Placeholder 3"/>
          <p:cNvSpPr>
            <a:spLocks noGrp="1"/>
          </p:cNvSpPr>
          <p:nvPr>
            <p:ph type="dt" sz="half" idx="10"/>
          </p:nvPr>
        </p:nvSpPr>
        <p:spPr/>
        <p:txBody>
          <a:bodyPr/>
          <a:lstStyle/>
          <a:p>
            <a:fld id="{1CA6C33D-2AA2-4E46-8779-DBBEF0D30ED3}"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a:t>
            </a:fld>
            <a:endParaRPr lang="en-US"/>
          </a:p>
        </p:txBody>
      </p:sp>
      <p:pic>
        <p:nvPicPr>
          <p:cNvPr id="6" name="Picture 5" descr="logo-aquaquest_small.tif"/>
          <p:cNvPicPr>
            <a:picLocks noChangeAspect="1"/>
          </p:cNvPicPr>
          <p:nvPr/>
        </p:nvPicPr>
        <p:blipFill>
          <a:blip r:embed="rId3" cstate="print"/>
          <a:stretch>
            <a:fillRect/>
          </a:stretch>
        </p:blipFill>
        <p:spPr>
          <a:xfrm>
            <a:off x="7164288" y="188640"/>
            <a:ext cx="1798320" cy="755904"/>
          </a:xfrm>
          <a:prstGeom prst="rect">
            <a:avLst/>
          </a:prstGeom>
        </p:spPr>
      </p:pic>
      <p:sp>
        <p:nvSpPr>
          <p:cNvPr id="8" name="Rectangle 4">
            <a:extLst>
              <a:ext uri="{FF2B5EF4-FFF2-40B4-BE49-F238E27FC236}">
                <a16:creationId xmlns:a16="http://schemas.microsoft.com/office/drawing/2014/main" id="{6C59AE87-A9B3-4F8C-B673-6EFCF29B8F0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KE"/>
          </a:p>
        </p:txBody>
      </p:sp>
      <p:sp>
        <p:nvSpPr>
          <p:cNvPr id="9" name="Rectangle 5">
            <a:extLst>
              <a:ext uri="{FF2B5EF4-FFF2-40B4-BE49-F238E27FC236}">
                <a16:creationId xmlns:a16="http://schemas.microsoft.com/office/drawing/2014/main" id="{34069616-E0EE-4510-85CE-853ED8B498E8}"/>
              </a:ext>
            </a:extLst>
          </p:cNvPr>
          <p:cNvSpPr>
            <a:spLocks noChangeArrowheads="1"/>
          </p:cNvSpPr>
          <p:nvPr/>
        </p:nvSpPr>
        <p:spPr bwMode="auto">
          <a:xfrm>
            <a:off x="0" y="898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KE"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KE" sz="1800" b="0" i="0" u="none" strike="noStrike" cap="none" normalizeH="0" baseline="0">
              <a:ln>
                <a:noFill/>
              </a:ln>
              <a:solidFill>
                <a:schemeClr val="tx1"/>
              </a:solidFill>
              <a:effectLst/>
              <a:latin typeface="Arial" panose="020B0604020202020204" pitchFamily="34" charset="0"/>
            </a:endParaRPr>
          </a:p>
        </p:txBody>
      </p:sp>
      <p:sp>
        <p:nvSpPr>
          <p:cNvPr id="10" name="Rectangle 6">
            <a:extLst>
              <a:ext uri="{FF2B5EF4-FFF2-40B4-BE49-F238E27FC236}">
                <a16:creationId xmlns:a16="http://schemas.microsoft.com/office/drawing/2014/main" id="{F2E8017F-0F4C-450A-B518-558CD58710F5}"/>
              </a:ext>
            </a:extLst>
          </p:cNvPr>
          <p:cNvSpPr>
            <a:spLocks noChangeArrowheads="1"/>
          </p:cNvSpPr>
          <p:nvPr/>
        </p:nvSpPr>
        <p:spPr bwMode="auto">
          <a:xfrm>
            <a:off x="0" y="1263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KE"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KE" sz="1800" b="0" i="0" u="none" strike="noStrike" cap="none" normalizeH="0" baseline="0">
              <a:ln>
                <a:noFill/>
              </a:ln>
              <a:solidFill>
                <a:schemeClr val="tx1"/>
              </a:solidFill>
              <a:effectLst/>
              <a:latin typeface="Arial" panose="020B0604020202020204" pitchFamily="34" charset="0"/>
            </a:endParaRPr>
          </a:p>
        </p:txBody>
      </p:sp>
      <p:sp>
        <p:nvSpPr>
          <p:cNvPr id="11" name="Rectangle 7">
            <a:extLst>
              <a:ext uri="{FF2B5EF4-FFF2-40B4-BE49-F238E27FC236}">
                <a16:creationId xmlns:a16="http://schemas.microsoft.com/office/drawing/2014/main" id="{4B291C72-3590-4C25-8176-5E3C80175451}"/>
              </a:ext>
            </a:extLst>
          </p:cNvPr>
          <p:cNvSpPr>
            <a:spLocks noChangeArrowheads="1"/>
          </p:cNvSpPr>
          <p:nvPr/>
        </p:nvSpPr>
        <p:spPr bwMode="auto">
          <a:xfrm>
            <a:off x="0" y="19573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KE" sz="2200" b="1"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endParaRPr kumimoji="0" lang="en-US" altLang="en-KE" sz="1800" b="0" i="0" u="none" strike="noStrike" cap="none" normalizeH="0" baseline="0">
              <a:ln>
                <a:noFill/>
              </a:ln>
              <a:solidFill>
                <a:schemeClr val="tx1"/>
              </a:solidFill>
              <a:effectLst/>
              <a:latin typeface="Arial" panose="020B0604020202020204" pitchFamily="34" charset="0"/>
            </a:endParaRPr>
          </a:p>
        </p:txBody>
      </p:sp>
      <p:pic>
        <p:nvPicPr>
          <p:cNvPr id="12" name="Picture 11" descr="A picture containing grass, outdoor&#10;&#10;Description automatically generated">
            <a:extLst>
              <a:ext uri="{FF2B5EF4-FFF2-40B4-BE49-F238E27FC236}">
                <a16:creationId xmlns:a16="http://schemas.microsoft.com/office/drawing/2014/main" id="{E2DB4A65-F48E-40F4-8F6B-822ED56A8F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2882702"/>
            <a:ext cx="6068769" cy="34083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4. Borehole option</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Exploratory drilling of 5 pilot holes</a:t>
            </a:r>
          </a:p>
          <a:p>
            <a:r>
              <a:rPr lang="en-US" sz="2400" dirty="0"/>
              <a:t>Drilling conducted by SL Drilling</a:t>
            </a:r>
          </a:p>
          <a:p>
            <a:r>
              <a:rPr lang="en-US" sz="2400" dirty="0"/>
              <a:t>PH03 and PH04 selected for further development</a:t>
            </a:r>
          </a:p>
          <a:p>
            <a:endParaRPr lang="en-US" sz="24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10</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pic>
        <p:nvPicPr>
          <p:cNvPr id="9" name="Picture 8">
            <a:extLst>
              <a:ext uri="{FF2B5EF4-FFF2-40B4-BE49-F238E27FC236}">
                <a16:creationId xmlns:a16="http://schemas.microsoft.com/office/drawing/2014/main" id="{6717DA22-3773-44F4-B178-0A8A04C43F67}"/>
              </a:ext>
            </a:extLst>
          </p:cNvPr>
          <p:cNvPicPr>
            <a:picLocks noChangeAspect="1"/>
          </p:cNvPicPr>
          <p:nvPr/>
        </p:nvPicPr>
        <p:blipFill>
          <a:blip r:embed="rId3"/>
          <a:stretch>
            <a:fillRect/>
          </a:stretch>
        </p:blipFill>
        <p:spPr>
          <a:xfrm>
            <a:off x="251520" y="2800521"/>
            <a:ext cx="9248155" cy="3005554"/>
          </a:xfrm>
          <a:prstGeom prst="rect">
            <a:avLst/>
          </a:prstGeom>
        </p:spPr>
      </p:pic>
    </p:spTree>
    <p:extLst>
      <p:ext uri="{BB962C8B-B14F-4D97-AF65-F5344CB8AC3E}">
        <p14:creationId xmlns:p14="http://schemas.microsoft.com/office/powerpoint/2010/main" val="3340423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4. Borehole option</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11</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pic>
        <p:nvPicPr>
          <p:cNvPr id="8" name="Content Placeholder 7" descr="A map of a city&#10;&#10;Description automatically generated with low confidence">
            <a:extLst>
              <a:ext uri="{FF2B5EF4-FFF2-40B4-BE49-F238E27FC236}">
                <a16:creationId xmlns:a16="http://schemas.microsoft.com/office/drawing/2014/main" id="{E38A758F-A081-4F14-B6C8-84A33A984CA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376832" y="1291513"/>
            <a:ext cx="7300220" cy="5161823"/>
          </a:xfrm>
          <a:prstGeom prst="rect">
            <a:avLst/>
          </a:prstGeom>
          <a:noFill/>
          <a:ln>
            <a:noFill/>
          </a:ln>
        </p:spPr>
      </p:pic>
    </p:spTree>
    <p:extLst>
      <p:ext uri="{BB962C8B-B14F-4D97-AF65-F5344CB8AC3E}">
        <p14:creationId xmlns:p14="http://schemas.microsoft.com/office/powerpoint/2010/main" val="37826622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4. Borehole option</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12</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fontScale="92500" lnSpcReduction="10000"/>
          </a:bodyPr>
          <a:lstStyle/>
          <a:p>
            <a:r>
              <a:rPr lang="en-GB" dirty="0"/>
              <a:t>Development of PH03 and PH04 into BH01 and BH02 successful</a:t>
            </a:r>
          </a:p>
          <a:p>
            <a:r>
              <a:rPr lang="en-GB" dirty="0"/>
              <a:t>Installed with 8.5-inch steel casing</a:t>
            </a:r>
          </a:p>
          <a:p>
            <a:r>
              <a:rPr lang="en-GB" dirty="0"/>
              <a:t>Yields attained of 14 and 9 l/s, measured after 1 hour of development (flushing)</a:t>
            </a:r>
          </a:p>
          <a:p>
            <a:r>
              <a:rPr lang="en-GB" dirty="0"/>
              <a:t>BH01 overlain by alluvial formation, possibly affected by irrigation water</a:t>
            </a:r>
          </a:p>
          <a:p>
            <a:r>
              <a:rPr lang="en-GB" dirty="0"/>
              <a:t>BH02 in carbonate formation</a:t>
            </a:r>
          </a:p>
          <a:p>
            <a:r>
              <a:rPr lang="en-GB" dirty="0"/>
              <a:t>To be confirmed with pumping tests once project is being implemented</a:t>
            </a:r>
            <a:endParaRPr lang="en-ZM" dirty="0"/>
          </a:p>
        </p:txBody>
      </p:sp>
    </p:spTree>
    <p:extLst>
      <p:ext uri="{BB962C8B-B14F-4D97-AF65-F5344CB8AC3E}">
        <p14:creationId xmlns:p14="http://schemas.microsoft.com/office/powerpoint/2010/main" val="375517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4. Borehole option</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13</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General recommendations:</a:t>
            </a:r>
          </a:p>
          <a:p>
            <a:r>
              <a:rPr lang="en-GB" dirty="0"/>
              <a:t>25 boreholes of 10 l/s to meet irrigation requirements</a:t>
            </a:r>
          </a:p>
          <a:p>
            <a:r>
              <a:rPr lang="en-GB" dirty="0"/>
              <a:t>Boreholes to pump into Dam 6</a:t>
            </a:r>
          </a:p>
          <a:p>
            <a:r>
              <a:rPr lang="en-GB" dirty="0"/>
              <a:t>Test pump boreholes before starting development</a:t>
            </a:r>
          </a:p>
          <a:p>
            <a:endParaRPr lang="en-ZM" dirty="0"/>
          </a:p>
        </p:txBody>
      </p:sp>
    </p:spTree>
    <p:extLst>
      <p:ext uri="{BB962C8B-B14F-4D97-AF65-F5344CB8AC3E}">
        <p14:creationId xmlns:p14="http://schemas.microsoft.com/office/powerpoint/2010/main" val="1417083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4. Borehole option</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14</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Investment cost estimate boreholes</a:t>
            </a:r>
          </a:p>
          <a:p>
            <a:endParaRPr lang="en-GB" dirty="0"/>
          </a:p>
          <a:p>
            <a:endParaRPr lang="en-ZM" dirty="0"/>
          </a:p>
        </p:txBody>
      </p:sp>
      <p:graphicFrame>
        <p:nvGraphicFramePr>
          <p:cNvPr id="3" name="Table 2">
            <a:extLst>
              <a:ext uri="{FF2B5EF4-FFF2-40B4-BE49-F238E27FC236}">
                <a16:creationId xmlns:a16="http://schemas.microsoft.com/office/drawing/2014/main" id="{F3E64E13-4D2B-4F23-A93F-324D0721BE6B}"/>
              </a:ext>
            </a:extLst>
          </p:cNvPr>
          <p:cNvGraphicFramePr>
            <a:graphicFrameLocks noGrp="1"/>
          </p:cNvGraphicFramePr>
          <p:nvPr>
            <p:extLst>
              <p:ext uri="{D42A27DB-BD31-4B8C-83A1-F6EECF244321}">
                <p14:modId xmlns:p14="http://schemas.microsoft.com/office/powerpoint/2010/main" val="1252240842"/>
              </p:ext>
            </p:extLst>
          </p:nvPr>
        </p:nvGraphicFramePr>
        <p:xfrm>
          <a:off x="1178262" y="2032921"/>
          <a:ext cx="6736792" cy="2188164"/>
        </p:xfrm>
        <a:graphic>
          <a:graphicData uri="http://schemas.openxmlformats.org/drawingml/2006/table">
            <a:tbl>
              <a:tblPr firstRow="1" firstCol="1" bandRow="1">
                <a:tableStyleId>{5C22544A-7EE6-4342-B048-85BDC9FD1C3A}</a:tableStyleId>
              </a:tblPr>
              <a:tblGrid>
                <a:gridCol w="2652321">
                  <a:extLst>
                    <a:ext uri="{9D8B030D-6E8A-4147-A177-3AD203B41FA5}">
                      <a16:colId xmlns:a16="http://schemas.microsoft.com/office/drawing/2014/main" val="717638791"/>
                    </a:ext>
                  </a:extLst>
                </a:gridCol>
                <a:gridCol w="1630642">
                  <a:extLst>
                    <a:ext uri="{9D8B030D-6E8A-4147-A177-3AD203B41FA5}">
                      <a16:colId xmlns:a16="http://schemas.microsoft.com/office/drawing/2014/main" val="264168397"/>
                    </a:ext>
                  </a:extLst>
                </a:gridCol>
                <a:gridCol w="719071">
                  <a:extLst>
                    <a:ext uri="{9D8B030D-6E8A-4147-A177-3AD203B41FA5}">
                      <a16:colId xmlns:a16="http://schemas.microsoft.com/office/drawing/2014/main" val="989457527"/>
                    </a:ext>
                  </a:extLst>
                </a:gridCol>
                <a:gridCol w="1734758">
                  <a:extLst>
                    <a:ext uri="{9D8B030D-6E8A-4147-A177-3AD203B41FA5}">
                      <a16:colId xmlns:a16="http://schemas.microsoft.com/office/drawing/2014/main" val="2271343708"/>
                    </a:ext>
                  </a:extLst>
                </a:gridCol>
              </a:tblGrid>
              <a:tr h="405166">
                <a:tc>
                  <a:txBody>
                    <a:bodyPr/>
                    <a:lstStyle/>
                    <a:p>
                      <a:pPr algn="ctr">
                        <a:lnSpc>
                          <a:spcPct val="115000"/>
                        </a:lnSpc>
                        <a:spcAft>
                          <a:spcPts val="1000"/>
                        </a:spcAft>
                      </a:pPr>
                      <a:r>
                        <a:rPr lang="en-GB" sz="900" dirty="0">
                          <a:effectLst/>
                        </a:rPr>
                        <a:t>Item</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dirty="0">
                          <a:effectLst/>
                        </a:rPr>
                        <a:t>Unit Rate</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Quantity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dirty="0">
                          <a:effectLst/>
                        </a:rPr>
                        <a:t>Total</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565594578"/>
                  </a:ext>
                </a:extLst>
              </a:tr>
              <a:tr h="254714">
                <a:tc>
                  <a:txBody>
                    <a:bodyPr/>
                    <a:lstStyle/>
                    <a:p>
                      <a:pPr algn="l">
                        <a:lnSpc>
                          <a:spcPct val="115000"/>
                        </a:lnSpc>
                        <a:spcAft>
                          <a:spcPts val="1000"/>
                        </a:spcAft>
                      </a:pPr>
                      <a:r>
                        <a:rPr lang="en-GB" sz="900">
                          <a:effectLst/>
                        </a:rPr>
                        <a:t>Additional geophysics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30,000.00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30,000.00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41746002"/>
                  </a:ext>
                </a:extLst>
              </a:tr>
              <a:tr h="254714">
                <a:tc>
                  <a:txBody>
                    <a:bodyPr/>
                    <a:lstStyle/>
                    <a:p>
                      <a:pPr algn="l">
                        <a:lnSpc>
                          <a:spcPct val="115000"/>
                        </a:lnSpc>
                        <a:spcAft>
                          <a:spcPts val="1000"/>
                        </a:spcAft>
                      </a:pPr>
                      <a:r>
                        <a:rPr lang="en-GB" sz="900">
                          <a:effectLst/>
                        </a:rPr>
                        <a:t>Mobilization driller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30,000.00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30,000.00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89021130"/>
                  </a:ext>
                </a:extLst>
              </a:tr>
              <a:tr h="254714">
                <a:tc>
                  <a:txBody>
                    <a:bodyPr/>
                    <a:lstStyle/>
                    <a:p>
                      <a:pPr algn="l">
                        <a:lnSpc>
                          <a:spcPct val="115000"/>
                        </a:lnSpc>
                        <a:spcAft>
                          <a:spcPts val="1000"/>
                        </a:spcAft>
                      </a:pPr>
                      <a:r>
                        <a:rPr lang="en-GB" sz="900">
                          <a:effectLst/>
                        </a:rPr>
                        <a:t>Pilot Hole Drilling</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20,000.00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50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1,000,000.00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95130387"/>
                  </a:ext>
                </a:extLst>
              </a:tr>
              <a:tr h="254714">
                <a:tc>
                  <a:txBody>
                    <a:bodyPr/>
                    <a:lstStyle/>
                    <a:p>
                      <a:pPr algn="l">
                        <a:lnSpc>
                          <a:spcPct val="115000"/>
                        </a:lnSpc>
                        <a:spcAft>
                          <a:spcPts val="1000"/>
                        </a:spcAft>
                      </a:pPr>
                      <a:r>
                        <a:rPr lang="en-GB" sz="900">
                          <a:effectLst/>
                        </a:rPr>
                        <a:t>Borehole Installation</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175,000.00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4,375,000.00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65096988"/>
                  </a:ext>
                </a:extLst>
              </a:tr>
              <a:tr h="254714">
                <a:tc>
                  <a:txBody>
                    <a:bodyPr/>
                    <a:lstStyle/>
                    <a:p>
                      <a:pPr algn="l">
                        <a:lnSpc>
                          <a:spcPct val="115000"/>
                        </a:lnSpc>
                        <a:spcAft>
                          <a:spcPts val="1000"/>
                        </a:spcAft>
                      </a:pPr>
                      <a:r>
                        <a:rPr lang="en-GB" sz="900">
                          <a:effectLst/>
                        </a:rPr>
                        <a:t>Borehole Test Pumping</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50,000.00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1,250,000.00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9211530"/>
                  </a:ext>
                </a:extLst>
              </a:tr>
              <a:tr h="254714">
                <a:tc>
                  <a:txBody>
                    <a:bodyPr/>
                    <a:lstStyle/>
                    <a:p>
                      <a:pPr algn="l">
                        <a:lnSpc>
                          <a:spcPct val="115000"/>
                        </a:lnSpc>
                        <a:spcAft>
                          <a:spcPts val="1000"/>
                        </a:spcAft>
                      </a:pPr>
                      <a:r>
                        <a:rPr lang="en-GB" sz="900">
                          <a:effectLst/>
                        </a:rPr>
                        <a:t>Supervision (10% of total drilling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 ZMW               665,500.00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68275126"/>
                  </a:ext>
                </a:extLst>
              </a:tr>
              <a:tr h="254714">
                <a:tc>
                  <a:txBody>
                    <a:bodyPr/>
                    <a:lstStyle/>
                    <a:p>
                      <a:pPr algn="l">
                        <a:lnSpc>
                          <a:spcPct val="115000"/>
                        </a:lnSpc>
                        <a:spcAft>
                          <a:spcPts val="1000"/>
                        </a:spcAft>
                      </a:pPr>
                      <a:r>
                        <a:rPr lang="en-GB" sz="9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endParaRPr lang="en-ZM" sz="7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dirty="0">
                          <a:effectLst/>
                        </a:rPr>
                        <a:t> ZMW           7,350,500.00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66399564"/>
                  </a:ext>
                </a:extLst>
              </a:tr>
            </a:tbl>
          </a:graphicData>
        </a:graphic>
      </p:graphicFrame>
      <p:graphicFrame>
        <p:nvGraphicFramePr>
          <p:cNvPr id="8" name="Table 7">
            <a:extLst>
              <a:ext uri="{FF2B5EF4-FFF2-40B4-BE49-F238E27FC236}">
                <a16:creationId xmlns:a16="http://schemas.microsoft.com/office/drawing/2014/main" id="{7698C3E5-F993-4A9B-9C75-69EE4EA38BD2}"/>
              </a:ext>
            </a:extLst>
          </p:cNvPr>
          <p:cNvGraphicFramePr>
            <a:graphicFrameLocks noGrp="1"/>
          </p:cNvGraphicFramePr>
          <p:nvPr>
            <p:extLst>
              <p:ext uri="{D42A27DB-BD31-4B8C-83A1-F6EECF244321}">
                <p14:modId xmlns:p14="http://schemas.microsoft.com/office/powerpoint/2010/main" val="2539170536"/>
              </p:ext>
            </p:extLst>
          </p:nvPr>
        </p:nvGraphicFramePr>
        <p:xfrm>
          <a:off x="1183593" y="4357627"/>
          <a:ext cx="6726129" cy="1303620"/>
        </p:xfrm>
        <a:graphic>
          <a:graphicData uri="http://schemas.openxmlformats.org/drawingml/2006/table">
            <a:tbl>
              <a:tblPr firstRow="1" firstCol="1" bandRow="1">
                <a:tableStyleId>{5C22544A-7EE6-4342-B048-85BDC9FD1C3A}</a:tableStyleId>
              </a:tblPr>
              <a:tblGrid>
                <a:gridCol w="3248780">
                  <a:extLst>
                    <a:ext uri="{9D8B030D-6E8A-4147-A177-3AD203B41FA5}">
                      <a16:colId xmlns:a16="http://schemas.microsoft.com/office/drawing/2014/main" val="1597115899"/>
                    </a:ext>
                  </a:extLst>
                </a:gridCol>
                <a:gridCol w="1491243">
                  <a:extLst>
                    <a:ext uri="{9D8B030D-6E8A-4147-A177-3AD203B41FA5}">
                      <a16:colId xmlns:a16="http://schemas.microsoft.com/office/drawing/2014/main" val="4254155922"/>
                    </a:ext>
                  </a:extLst>
                </a:gridCol>
                <a:gridCol w="746362">
                  <a:extLst>
                    <a:ext uri="{9D8B030D-6E8A-4147-A177-3AD203B41FA5}">
                      <a16:colId xmlns:a16="http://schemas.microsoft.com/office/drawing/2014/main" val="3039879742"/>
                    </a:ext>
                  </a:extLst>
                </a:gridCol>
                <a:gridCol w="1239744">
                  <a:extLst>
                    <a:ext uri="{9D8B030D-6E8A-4147-A177-3AD203B41FA5}">
                      <a16:colId xmlns:a16="http://schemas.microsoft.com/office/drawing/2014/main" val="1273944694"/>
                    </a:ext>
                  </a:extLst>
                </a:gridCol>
              </a:tblGrid>
              <a:tr h="233178">
                <a:tc>
                  <a:txBody>
                    <a:bodyPr/>
                    <a:lstStyle/>
                    <a:p>
                      <a:pPr algn="l">
                        <a:lnSpc>
                          <a:spcPct val="115000"/>
                        </a:lnSpc>
                        <a:spcAft>
                          <a:spcPts val="1000"/>
                        </a:spcAft>
                      </a:pPr>
                      <a:r>
                        <a:rPr lang="en-GB" sz="900">
                          <a:effectLst/>
                        </a:rPr>
                        <a:t>Item</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dirty="0">
                          <a:effectLst/>
                        </a:rPr>
                        <a:t>Unit Rate</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GB" sz="900">
                          <a:effectLst/>
                        </a:rPr>
                        <a:t>Quantity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82547269"/>
                  </a:ext>
                </a:extLst>
              </a:tr>
              <a:tr h="233178">
                <a:tc>
                  <a:txBody>
                    <a:bodyPr/>
                    <a:lstStyle/>
                    <a:p>
                      <a:pPr algn="l">
                        <a:lnSpc>
                          <a:spcPct val="115000"/>
                        </a:lnSpc>
                        <a:spcAft>
                          <a:spcPts val="1000"/>
                        </a:spcAft>
                      </a:pPr>
                      <a:r>
                        <a:rPr lang="en-GB" sz="900">
                          <a:effectLst/>
                        </a:rPr>
                        <a:t>Pump and auxiliaries incl control box (15 kW)</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209,965.00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5,249,125.00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14058673"/>
                  </a:ext>
                </a:extLst>
              </a:tr>
              <a:tr h="233178">
                <a:tc>
                  <a:txBody>
                    <a:bodyPr/>
                    <a:lstStyle/>
                    <a:p>
                      <a:pPr algn="l">
                        <a:lnSpc>
                          <a:spcPct val="115000"/>
                        </a:lnSpc>
                        <a:spcAft>
                          <a:spcPts val="1000"/>
                        </a:spcAft>
                      </a:pPr>
                      <a:r>
                        <a:rPr lang="en-GB" sz="900" dirty="0">
                          <a:effectLst/>
                        </a:rPr>
                        <a:t>Powerlines (per m)</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262.50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12500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3,281,250.00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98252884"/>
                  </a:ext>
                </a:extLst>
              </a:tr>
              <a:tr h="370908">
                <a:tc>
                  <a:txBody>
                    <a:bodyPr/>
                    <a:lstStyle/>
                    <a:p>
                      <a:pPr algn="l">
                        <a:lnSpc>
                          <a:spcPct val="115000"/>
                        </a:lnSpc>
                        <a:spcAft>
                          <a:spcPts val="1000"/>
                        </a:spcAft>
                      </a:pPr>
                      <a:r>
                        <a:rPr lang="en-GB" sz="900">
                          <a:effectLst/>
                        </a:rPr>
                        <a:t>Water pipelines from BH to dam, incl trenching (per m)</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12500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1,250,000.00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49061618"/>
                  </a:ext>
                </a:extLst>
              </a:tr>
              <a:tr h="233178">
                <a:tc>
                  <a:txBody>
                    <a:bodyPr/>
                    <a:lstStyle/>
                    <a:p>
                      <a:pPr algn="r">
                        <a:lnSpc>
                          <a:spcPct val="115000"/>
                        </a:lnSpc>
                        <a:spcAft>
                          <a:spcPts val="1000"/>
                        </a:spcAft>
                      </a:pPr>
                      <a:r>
                        <a:rPr lang="en-GB" sz="9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dirty="0">
                          <a:effectLst/>
                        </a:rPr>
                        <a:t> ZMW 9,780,375.00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49936740"/>
                  </a:ext>
                </a:extLst>
              </a:tr>
            </a:tbl>
          </a:graphicData>
        </a:graphic>
      </p:graphicFrame>
      <p:graphicFrame>
        <p:nvGraphicFramePr>
          <p:cNvPr id="9" name="Table 8">
            <a:extLst>
              <a:ext uri="{FF2B5EF4-FFF2-40B4-BE49-F238E27FC236}">
                <a16:creationId xmlns:a16="http://schemas.microsoft.com/office/drawing/2014/main" id="{A83099F6-322F-4DC6-ACC2-FF71674A2536}"/>
              </a:ext>
            </a:extLst>
          </p:cNvPr>
          <p:cNvGraphicFramePr>
            <a:graphicFrameLocks noGrp="1"/>
          </p:cNvGraphicFramePr>
          <p:nvPr>
            <p:extLst>
              <p:ext uri="{D42A27DB-BD31-4B8C-83A1-F6EECF244321}">
                <p14:modId xmlns:p14="http://schemas.microsoft.com/office/powerpoint/2010/main" val="3934197636"/>
              </p:ext>
            </p:extLst>
          </p:nvPr>
        </p:nvGraphicFramePr>
        <p:xfrm>
          <a:off x="1192127" y="5812553"/>
          <a:ext cx="4521200" cy="762000"/>
        </p:xfrm>
        <a:graphic>
          <a:graphicData uri="http://schemas.openxmlformats.org/drawingml/2006/table">
            <a:tbl>
              <a:tblPr firstRow="1" firstCol="1" bandRow="1">
                <a:tableStyleId>{5C22544A-7EE6-4342-B048-85BDC9FD1C3A}</a:tableStyleId>
              </a:tblPr>
              <a:tblGrid>
                <a:gridCol w="3251200">
                  <a:extLst>
                    <a:ext uri="{9D8B030D-6E8A-4147-A177-3AD203B41FA5}">
                      <a16:colId xmlns:a16="http://schemas.microsoft.com/office/drawing/2014/main" val="1035765149"/>
                    </a:ext>
                  </a:extLst>
                </a:gridCol>
                <a:gridCol w="1270000">
                  <a:extLst>
                    <a:ext uri="{9D8B030D-6E8A-4147-A177-3AD203B41FA5}">
                      <a16:colId xmlns:a16="http://schemas.microsoft.com/office/drawing/2014/main" val="132094972"/>
                    </a:ext>
                  </a:extLst>
                </a:gridCol>
              </a:tblGrid>
              <a:tr h="190500">
                <a:tc>
                  <a:txBody>
                    <a:bodyPr/>
                    <a:lstStyle/>
                    <a:p>
                      <a:pPr algn="l">
                        <a:lnSpc>
                          <a:spcPct val="115000"/>
                        </a:lnSpc>
                        <a:spcAft>
                          <a:spcPts val="1000"/>
                        </a:spcAft>
                      </a:pPr>
                      <a:r>
                        <a:rPr lang="en-GB" sz="900">
                          <a:effectLst/>
                        </a:rPr>
                        <a:t>Depreciation</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Amount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045554109"/>
                  </a:ext>
                </a:extLst>
              </a:tr>
              <a:tr h="190500">
                <a:tc>
                  <a:txBody>
                    <a:bodyPr/>
                    <a:lstStyle/>
                    <a:p>
                      <a:pPr algn="l">
                        <a:lnSpc>
                          <a:spcPct val="115000"/>
                        </a:lnSpc>
                        <a:spcAft>
                          <a:spcPts val="1000"/>
                        </a:spcAft>
                      </a:pPr>
                      <a:r>
                        <a:rPr lang="en-GB" sz="900">
                          <a:effectLst/>
                        </a:rPr>
                        <a:t>20-years (excl pumps)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594,087.50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02034222"/>
                  </a:ext>
                </a:extLst>
              </a:tr>
              <a:tr h="190500">
                <a:tc>
                  <a:txBody>
                    <a:bodyPr/>
                    <a:lstStyle/>
                    <a:p>
                      <a:pPr algn="l">
                        <a:lnSpc>
                          <a:spcPct val="115000"/>
                        </a:lnSpc>
                        <a:spcAft>
                          <a:spcPts val="1000"/>
                        </a:spcAft>
                      </a:pPr>
                      <a:r>
                        <a:rPr lang="en-GB" sz="900">
                          <a:effectLst/>
                        </a:rPr>
                        <a:t>10-years (pumps)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524,912.50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185664734"/>
                  </a:ext>
                </a:extLst>
              </a:tr>
              <a:tr h="190500">
                <a:tc>
                  <a:txBody>
                    <a:bodyPr/>
                    <a:lstStyle/>
                    <a:p>
                      <a:pPr algn="r">
                        <a:lnSpc>
                          <a:spcPct val="115000"/>
                        </a:lnSpc>
                        <a:spcAft>
                          <a:spcPts val="1000"/>
                        </a:spcAft>
                      </a:pPr>
                      <a:r>
                        <a:rPr lang="en-GB" sz="9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dirty="0">
                          <a:effectLst/>
                        </a:rPr>
                        <a:t> ZMW 1,119,000.00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85428540"/>
                  </a:ext>
                </a:extLst>
              </a:tr>
            </a:tbl>
          </a:graphicData>
        </a:graphic>
      </p:graphicFrame>
    </p:spTree>
    <p:extLst>
      <p:ext uri="{BB962C8B-B14F-4D97-AF65-F5344CB8AC3E}">
        <p14:creationId xmlns:p14="http://schemas.microsoft.com/office/powerpoint/2010/main" val="68775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5. Borehole option</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15</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Operational costs</a:t>
            </a:r>
          </a:p>
          <a:p>
            <a:endParaRPr lang="en-GB" dirty="0"/>
          </a:p>
          <a:p>
            <a:endParaRPr lang="en-GB" dirty="0"/>
          </a:p>
          <a:p>
            <a:r>
              <a:rPr lang="en-GB" dirty="0"/>
              <a:t>Total Costs</a:t>
            </a:r>
          </a:p>
          <a:p>
            <a:endParaRPr lang="en-GB" dirty="0"/>
          </a:p>
          <a:p>
            <a:endParaRPr lang="en-GB" dirty="0"/>
          </a:p>
          <a:p>
            <a:endParaRPr lang="en-GB" dirty="0"/>
          </a:p>
          <a:p>
            <a:r>
              <a:rPr lang="en-GB" sz="1600" dirty="0" err="1"/>
              <a:t>Zamsugar</a:t>
            </a:r>
            <a:r>
              <a:rPr lang="en-GB" sz="1600" dirty="0"/>
              <a:t>: 0.286 ZMW/m</a:t>
            </a:r>
            <a:r>
              <a:rPr lang="en-GB" sz="1600" baseline="30000" dirty="0"/>
              <a:t>3</a:t>
            </a:r>
          </a:p>
          <a:p>
            <a:endParaRPr lang="en-GB" dirty="0"/>
          </a:p>
          <a:p>
            <a:endParaRPr lang="en-ZM" dirty="0"/>
          </a:p>
        </p:txBody>
      </p:sp>
      <p:graphicFrame>
        <p:nvGraphicFramePr>
          <p:cNvPr id="10" name="Table 9">
            <a:extLst>
              <a:ext uri="{FF2B5EF4-FFF2-40B4-BE49-F238E27FC236}">
                <a16:creationId xmlns:a16="http://schemas.microsoft.com/office/drawing/2014/main" id="{898A9F53-8983-4565-B70F-A6E6EF5A3A06}"/>
              </a:ext>
            </a:extLst>
          </p:cNvPr>
          <p:cNvGraphicFramePr>
            <a:graphicFrameLocks noGrp="1"/>
          </p:cNvGraphicFramePr>
          <p:nvPr>
            <p:extLst>
              <p:ext uri="{D42A27DB-BD31-4B8C-83A1-F6EECF244321}">
                <p14:modId xmlns:p14="http://schemas.microsoft.com/office/powerpoint/2010/main" val="1676598776"/>
              </p:ext>
            </p:extLst>
          </p:nvPr>
        </p:nvGraphicFramePr>
        <p:xfrm>
          <a:off x="1187624" y="2059178"/>
          <a:ext cx="7426025" cy="874522"/>
        </p:xfrm>
        <a:graphic>
          <a:graphicData uri="http://schemas.openxmlformats.org/drawingml/2006/table">
            <a:tbl>
              <a:tblPr firstRow="1" firstCol="1" bandRow="1">
                <a:tableStyleId>{5C22544A-7EE6-4342-B048-85BDC9FD1C3A}</a:tableStyleId>
              </a:tblPr>
              <a:tblGrid>
                <a:gridCol w="1274649">
                  <a:extLst>
                    <a:ext uri="{9D8B030D-6E8A-4147-A177-3AD203B41FA5}">
                      <a16:colId xmlns:a16="http://schemas.microsoft.com/office/drawing/2014/main" val="2187265379"/>
                    </a:ext>
                  </a:extLst>
                </a:gridCol>
                <a:gridCol w="1255057">
                  <a:extLst>
                    <a:ext uri="{9D8B030D-6E8A-4147-A177-3AD203B41FA5}">
                      <a16:colId xmlns:a16="http://schemas.microsoft.com/office/drawing/2014/main" val="2711740615"/>
                    </a:ext>
                  </a:extLst>
                </a:gridCol>
                <a:gridCol w="1056367">
                  <a:extLst>
                    <a:ext uri="{9D8B030D-6E8A-4147-A177-3AD203B41FA5}">
                      <a16:colId xmlns:a16="http://schemas.microsoft.com/office/drawing/2014/main" val="3479576746"/>
                    </a:ext>
                  </a:extLst>
                </a:gridCol>
                <a:gridCol w="1290654">
                  <a:extLst>
                    <a:ext uri="{9D8B030D-6E8A-4147-A177-3AD203B41FA5}">
                      <a16:colId xmlns:a16="http://schemas.microsoft.com/office/drawing/2014/main" val="400219257"/>
                    </a:ext>
                  </a:extLst>
                </a:gridCol>
                <a:gridCol w="1274649">
                  <a:extLst>
                    <a:ext uri="{9D8B030D-6E8A-4147-A177-3AD203B41FA5}">
                      <a16:colId xmlns:a16="http://schemas.microsoft.com/office/drawing/2014/main" val="2515983796"/>
                    </a:ext>
                  </a:extLst>
                </a:gridCol>
                <a:gridCol w="1274649">
                  <a:extLst>
                    <a:ext uri="{9D8B030D-6E8A-4147-A177-3AD203B41FA5}">
                      <a16:colId xmlns:a16="http://schemas.microsoft.com/office/drawing/2014/main" val="2509844412"/>
                    </a:ext>
                  </a:extLst>
                </a:gridCol>
              </a:tblGrid>
              <a:tr h="190500">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Water required (m3/year)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Per BH (m3/year)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Hours of pumping at 10 l/s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Costs per BH/year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Costs total 25 Boreholes per 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35577651"/>
                  </a:ext>
                </a:extLst>
              </a:tr>
              <a:tr h="190500">
                <a:tc>
                  <a:txBody>
                    <a:bodyPr/>
                    <a:lstStyle/>
                    <a:p>
                      <a:pPr algn="l">
                        <a:lnSpc>
                          <a:spcPct val="115000"/>
                        </a:lnSpc>
                        <a:spcAft>
                          <a:spcPts val="1000"/>
                        </a:spcAft>
                      </a:pPr>
                      <a:r>
                        <a:rPr lang="en-GB" sz="9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4,742,750.00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189,710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5,270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dirty="0">
                          <a:effectLst/>
                        </a:rPr>
                        <a:t>ZMW        83,472.40</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dirty="0">
                          <a:effectLst/>
                        </a:rPr>
                        <a:t>ZMW        2,086,810.00</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74471575"/>
                  </a:ext>
                </a:extLst>
              </a:tr>
              <a:tr h="190500">
                <a:tc>
                  <a:txBody>
                    <a:bodyPr/>
                    <a:lstStyle/>
                    <a:p>
                      <a:pPr algn="l">
                        <a:lnSpc>
                          <a:spcPct val="115000"/>
                        </a:lnSpc>
                        <a:spcAft>
                          <a:spcPts val="1000"/>
                        </a:spcAft>
                      </a:pPr>
                      <a:r>
                        <a:rPr lang="en-GB" sz="9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3,557,062.50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142,283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3,952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ZMW        62,604.30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dirty="0">
                          <a:effectLst/>
                        </a:rPr>
                        <a:t>ZMW        1,565,107.50</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33118308"/>
                  </a:ext>
                </a:extLst>
              </a:tr>
              <a:tr h="190500">
                <a:tc>
                  <a:txBody>
                    <a:bodyPr/>
                    <a:lstStyle/>
                    <a:p>
                      <a:pPr algn="l">
                        <a:lnSpc>
                          <a:spcPct val="115000"/>
                        </a:lnSpc>
                        <a:spcAft>
                          <a:spcPts val="1000"/>
                        </a:spcAft>
                      </a:pPr>
                      <a:r>
                        <a:rPr lang="en-GB" sz="9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1,527,258.19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61,090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1,697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ZMW        26,879.74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dirty="0">
                          <a:effectLst/>
                        </a:rPr>
                        <a:t>ZMW          671,993.60</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17629502"/>
                  </a:ext>
                </a:extLst>
              </a:tr>
            </a:tbl>
          </a:graphicData>
        </a:graphic>
      </p:graphicFrame>
      <p:graphicFrame>
        <p:nvGraphicFramePr>
          <p:cNvPr id="11" name="Table 10">
            <a:extLst>
              <a:ext uri="{FF2B5EF4-FFF2-40B4-BE49-F238E27FC236}">
                <a16:creationId xmlns:a16="http://schemas.microsoft.com/office/drawing/2014/main" id="{F291E46C-90C3-4987-9757-533845ED7C9E}"/>
              </a:ext>
            </a:extLst>
          </p:cNvPr>
          <p:cNvGraphicFramePr>
            <a:graphicFrameLocks noGrp="1"/>
          </p:cNvGraphicFramePr>
          <p:nvPr>
            <p:extLst>
              <p:ext uri="{D42A27DB-BD31-4B8C-83A1-F6EECF244321}">
                <p14:modId xmlns:p14="http://schemas.microsoft.com/office/powerpoint/2010/main" val="3022450776"/>
              </p:ext>
            </p:extLst>
          </p:nvPr>
        </p:nvGraphicFramePr>
        <p:xfrm>
          <a:off x="1187624" y="3848100"/>
          <a:ext cx="5758815" cy="1369822"/>
        </p:xfrm>
        <a:graphic>
          <a:graphicData uri="http://schemas.openxmlformats.org/drawingml/2006/table">
            <a:tbl>
              <a:tblPr firstRow="1" firstCol="1" bandRow="1">
                <a:tableStyleId>{5C22544A-7EE6-4342-B048-85BDC9FD1C3A}</a:tableStyleId>
              </a:tblPr>
              <a:tblGrid>
                <a:gridCol w="392314">
                  <a:extLst>
                    <a:ext uri="{9D8B030D-6E8A-4147-A177-3AD203B41FA5}">
                      <a16:colId xmlns:a16="http://schemas.microsoft.com/office/drawing/2014/main" val="3783359866"/>
                    </a:ext>
                  </a:extLst>
                </a:gridCol>
                <a:gridCol w="1138156">
                  <a:extLst>
                    <a:ext uri="{9D8B030D-6E8A-4147-A177-3AD203B41FA5}">
                      <a16:colId xmlns:a16="http://schemas.microsoft.com/office/drawing/2014/main" val="2728016158"/>
                    </a:ext>
                  </a:extLst>
                </a:gridCol>
                <a:gridCol w="1077751">
                  <a:extLst>
                    <a:ext uri="{9D8B030D-6E8A-4147-A177-3AD203B41FA5}">
                      <a16:colId xmlns:a16="http://schemas.microsoft.com/office/drawing/2014/main" val="3388406001"/>
                    </a:ext>
                  </a:extLst>
                </a:gridCol>
                <a:gridCol w="1171856">
                  <a:extLst>
                    <a:ext uri="{9D8B030D-6E8A-4147-A177-3AD203B41FA5}">
                      <a16:colId xmlns:a16="http://schemas.microsoft.com/office/drawing/2014/main" val="1180760469"/>
                    </a:ext>
                  </a:extLst>
                </a:gridCol>
                <a:gridCol w="1077751">
                  <a:extLst>
                    <a:ext uri="{9D8B030D-6E8A-4147-A177-3AD203B41FA5}">
                      <a16:colId xmlns:a16="http://schemas.microsoft.com/office/drawing/2014/main" val="1398117219"/>
                    </a:ext>
                  </a:extLst>
                </a:gridCol>
                <a:gridCol w="900987">
                  <a:extLst>
                    <a:ext uri="{9D8B030D-6E8A-4147-A177-3AD203B41FA5}">
                      <a16:colId xmlns:a16="http://schemas.microsoft.com/office/drawing/2014/main" val="3018834278"/>
                    </a:ext>
                  </a:extLst>
                </a:gridCol>
              </a:tblGrid>
              <a:tr h="190500">
                <a:tc>
                  <a:txBody>
                    <a:bodyPr/>
                    <a:lstStyle/>
                    <a:p>
                      <a:endParaRPr lang="en-ZM" sz="7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Depreciation</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Pumping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Contingency / Maintenance (10%)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Total Costs per m3 of water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832191"/>
                  </a:ext>
                </a:extLst>
              </a:tr>
              <a:tr h="190500">
                <a:tc>
                  <a:txBody>
                    <a:bodyPr/>
                    <a:lstStyle/>
                    <a:p>
                      <a:pPr algn="l">
                        <a:lnSpc>
                          <a:spcPct val="115000"/>
                        </a:lnSpc>
                        <a:spcAft>
                          <a:spcPts val="1000"/>
                        </a:spcAft>
                      </a:pPr>
                      <a:r>
                        <a:rPr lang="en-GB" sz="9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1,119,000.00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2,086,810.00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320,581.00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3,526,391.00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ZMW 0.74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15946001"/>
                  </a:ext>
                </a:extLst>
              </a:tr>
              <a:tr h="190500">
                <a:tc>
                  <a:txBody>
                    <a:bodyPr/>
                    <a:lstStyle/>
                    <a:p>
                      <a:pPr algn="l">
                        <a:lnSpc>
                          <a:spcPct val="115000"/>
                        </a:lnSpc>
                        <a:spcAft>
                          <a:spcPts val="1000"/>
                        </a:spcAft>
                      </a:pPr>
                      <a:r>
                        <a:rPr lang="en-GB" sz="9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1,119,000.00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1,565,107.50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268,410.75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2,952,518.25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a:effectLst/>
                        </a:rPr>
                        <a:t>ZMW 0.83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210500609"/>
                  </a:ext>
                </a:extLst>
              </a:tr>
              <a:tr h="190500">
                <a:tc>
                  <a:txBody>
                    <a:bodyPr/>
                    <a:lstStyle/>
                    <a:p>
                      <a:pPr algn="l">
                        <a:lnSpc>
                          <a:spcPct val="115000"/>
                        </a:lnSpc>
                        <a:spcAft>
                          <a:spcPts val="1000"/>
                        </a:spcAft>
                      </a:pPr>
                      <a:r>
                        <a:rPr lang="en-GB" sz="9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1,119,000.00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671,993.60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dirty="0">
                          <a:effectLst/>
                        </a:rPr>
                        <a:t> ZMW 179,099.36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900">
                          <a:effectLst/>
                        </a:rPr>
                        <a:t> ZMW 1,970,092.96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GB" sz="900" dirty="0">
                          <a:effectLst/>
                        </a:rPr>
                        <a:t>ZMW 1.29</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91573844"/>
                  </a:ext>
                </a:extLst>
              </a:tr>
            </a:tbl>
          </a:graphicData>
        </a:graphic>
      </p:graphicFrame>
    </p:spTree>
    <p:extLst>
      <p:ext uri="{BB962C8B-B14F-4D97-AF65-F5344CB8AC3E}">
        <p14:creationId xmlns:p14="http://schemas.microsoft.com/office/powerpoint/2010/main" val="38099550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5. Solar Option</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16</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fontScale="92500" lnSpcReduction="20000"/>
          </a:bodyPr>
          <a:lstStyle/>
          <a:p>
            <a:r>
              <a:rPr lang="en-GB" dirty="0"/>
              <a:t>Only viable option is hybrid option of Solar and ZESCO</a:t>
            </a:r>
          </a:p>
          <a:p>
            <a:r>
              <a:rPr lang="en-GB" dirty="0"/>
              <a:t>1 MW solar park to supply the complete development, including other farming operations</a:t>
            </a:r>
          </a:p>
          <a:p>
            <a:endParaRPr lang="en-GB" dirty="0"/>
          </a:p>
          <a:p>
            <a:pPr marL="82296" indent="0">
              <a:buNone/>
            </a:pPr>
            <a:endParaRPr lang="en-GB" dirty="0"/>
          </a:p>
          <a:p>
            <a:endParaRPr lang="en-GB" dirty="0"/>
          </a:p>
          <a:p>
            <a:endParaRPr lang="en-GB" dirty="0"/>
          </a:p>
          <a:p>
            <a:endParaRPr lang="en-GB" dirty="0"/>
          </a:p>
          <a:p>
            <a:r>
              <a:rPr lang="en-GB" sz="1600" dirty="0"/>
              <a:t>                                                                                            </a:t>
            </a:r>
            <a:r>
              <a:rPr lang="en-GB" sz="1200" dirty="0"/>
              <a:t>= ZMW 22,618,027 (</a:t>
            </a:r>
            <a:r>
              <a:rPr lang="en-GB" sz="1200" dirty="0" err="1"/>
              <a:t>depr</a:t>
            </a:r>
            <a:r>
              <a:rPr lang="en-GB" sz="1200" dirty="0"/>
              <a:t> 20 years)</a:t>
            </a:r>
            <a:endParaRPr lang="en-ZM" sz="1200" dirty="0"/>
          </a:p>
        </p:txBody>
      </p:sp>
      <p:graphicFrame>
        <p:nvGraphicFramePr>
          <p:cNvPr id="3" name="Table 2">
            <a:extLst>
              <a:ext uri="{FF2B5EF4-FFF2-40B4-BE49-F238E27FC236}">
                <a16:creationId xmlns:a16="http://schemas.microsoft.com/office/drawing/2014/main" id="{63D62D81-8790-418E-AE2D-ABF145466F4B}"/>
              </a:ext>
            </a:extLst>
          </p:cNvPr>
          <p:cNvGraphicFramePr>
            <a:graphicFrameLocks noGrp="1"/>
          </p:cNvGraphicFramePr>
          <p:nvPr>
            <p:extLst>
              <p:ext uri="{D42A27DB-BD31-4B8C-83A1-F6EECF244321}">
                <p14:modId xmlns:p14="http://schemas.microsoft.com/office/powerpoint/2010/main" val="1326729932"/>
              </p:ext>
            </p:extLst>
          </p:nvPr>
        </p:nvGraphicFramePr>
        <p:xfrm>
          <a:off x="2483768" y="3429000"/>
          <a:ext cx="5008880" cy="2131442"/>
        </p:xfrm>
        <a:graphic>
          <a:graphicData uri="http://schemas.openxmlformats.org/drawingml/2006/table">
            <a:tbl>
              <a:tblPr firstRow="1" firstCol="1" bandRow="1">
                <a:tableStyleId>{5C22544A-7EE6-4342-B048-85BDC9FD1C3A}</a:tableStyleId>
              </a:tblPr>
              <a:tblGrid>
                <a:gridCol w="362585">
                  <a:extLst>
                    <a:ext uri="{9D8B030D-6E8A-4147-A177-3AD203B41FA5}">
                      <a16:colId xmlns:a16="http://schemas.microsoft.com/office/drawing/2014/main" val="632947762"/>
                    </a:ext>
                  </a:extLst>
                </a:gridCol>
                <a:gridCol w="2065020">
                  <a:extLst>
                    <a:ext uri="{9D8B030D-6E8A-4147-A177-3AD203B41FA5}">
                      <a16:colId xmlns:a16="http://schemas.microsoft.com/office/drawing/2014/main" val="1364764780"/>
                    </a:ext>
                  </a:extLst>
                </a:gridCol>
                <a:gridCol w="1263650">
                  <a:extLst>
                    <a:ext uri="{9D8B030D-6E8A-4147-A177-3AD203B41FA5}">
                      <a16:colId xmlns:a16="http://schemas.microsoft.com/office/drawing/2014/main" val="1086165406"/>
                    </a:ext>
                  </a:extLst>
                </a:gridCol>
                <a:gridCol w="1317625">
                  <a:extLst>
                    <a:ext uri="{9D8B030D-6E8A-4147-A177-3AD203B41FA5}">
                      <a16:colId xmlns:a16="http://schemas.microsoft.com/office/drawing/2014/main" val="3805726708"/>
                    </a:ext>
                  </a:extLst>
                </a:gridCol>
              </a:tblGrid>
              <a:tr h="196850">
                <a:tc>
                  <a:txBody>
                    <a:bodyPr/>
                    <a:lstStyle/>
                    <a:p>
                      <a:pPr algn="just">
                        <a:lnSpc>
                          <a:spcPct val="115000"/>
                        </a:lnSpc>
                        <a:spcAft>
                          <a:spcPts val="1000"/>
                        </a:spcAft>
                      </a:pPr>
                      <a:r>
                        <a:rPr lang="en-US" sz="1100">
                          <a:effectLst/>
                        </a:rPr>
                        <a:t>No.</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dirty="0">
                          <a:effectLst/>
                        </a:rPr>
                        <a:t>Component</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Cost (US$/W)</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1MW IPP</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73108330"/>
                  </a:ext>
                </a:extLst>
              </a:tr>
              <a:tr h="196850">
                <a:tc>
                  <a:txBody>
                    <a:bodyPr/>
                    <a:lstStyle/>
                    <a:p>
                      <a:pPr algn="just">
                        <a:lnSpc>
                          <a:spcPct val="115000"/>
                        </a:lnSpc>
                        <a:spcAft>
                          <a:spcPts val="1000"/>
                        </a:spcAft>
                      </a:pPr>
                      <a:r>
                        <a:rPr lang="en-US" sz="1100">
                          <a:effectLst/>
                        </a:rPr>
                        <a:t>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PV Module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$ 0.78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$ 780,000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32121319"/>
                  </a:ext>
                </a:extLst>
              </a:tr>
              <a:tr h="196850">
                <a:tc>
                  <a:txBody>
                    <a:bodyPr/>
                    <a:lstStyle/>
                    <a:p>
                      <a:pPr algn="just">
                        <a:lnSpc>
                          <a:spcPct val="115000"/>
                        </a:lnSpc>
                        <a:spcAft>
                          <a:spcPts val="1000"/>
                        </a:spcAft>
                      </a:pPr>
                      <a:r>
                        <a:rPr lang="en-US" sz="11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Inverter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$ 0.18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$ 180,000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63950562"/>
                  </a:ext>
                </a:extLst>
              </a:tr>
              <a:tr h="196850">
                <a:tc>
                  <a:txBody>
                    <a:bodyPr/>
                    <a:lstStyle/>
                    <a:p>
                      <a:pPr algn="just">
                        <a:lnSpc>
                          <a:spcPct val="115000"/>
                        </a:lnSpc>
                        <a:spcAft>
                          <a:spcPts val="1000"/>
                        </a:spcAft>
                      </a:pPr>
                      <a:r>
                        <a:rPr lang="en-US" sz="1100">
                          <a:effectLst/>
                        </a:rPr>
                        <a:t>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Cables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$ 0.04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$ 40,000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67638406"/>
                  </a:ext>
                </a:extLst>
              </a:tr>
              <a:tr h="196850">
                <a:tc>
                  <a:txBody>
                    <a:bodyPr/>
                    <a:lstStyle/>
                    <a:p>
                      <a:pPr algn="just">
                        <a:lnSpc>
                          <a:spcPct val="115000"/>
                        </a:lnSpc>
                        <a:spcAft>
                          <a:spcPts val="1000"/>
                        </a:spcAft>
                      </a:pPr>
                      <a:r>
                        <a:rPr lang="en-US" sz="1100">
                          <a:effectLst/>
                        </a:rPr>
                        <a:t>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Mountings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$ 0.06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$ 60,000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89618963"/>
                  </a:ext>
                </a:extLst>
              </a:tr>
              <a:tr h="196850">
                <a:tc>
                  <a:txBody>
                    <a:bodyPr/>
                    <a:lstStyle/>
                    <a:p>
                      <a:pPr algn="just">
                        <a:lnSpc>
                          <a:spcPct val="115000"/>
                        </a:lnSpc>
                        <a:spcAft>
                          <a:spcPts val="1000"/>
                        </a:spcAft>
                      </a:pPr>
                      <a:r>
                        <a:rPr lang="en-US" sz="1100">
                          <a:effectLst/>
                        </a:rPr>
                        <a:t>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Engineering &amp; Project Management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$ 0.03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$ 30,000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85305576"/>
                  </a:ext>
                </a:extLst>
              </a:tr>
              <a:tr h="196850">
                <a:tc>
                  <a:txBody>
                    <a:bodyPr/>
                    <a:lstStyle/>
                    <a:p>
                      <a:pPr algn="just">
                        <a:lnSpc>
                          <a:spcPct val="115000"/>
                        </a:lnSpc>
                        <a:spcAft>
                          <a:spcPts val="1000"/>
                        </a:spcAft>
                      </a:pPr>
                      <a:r>
                        <a:rPr lang="en-US" sz="1100">
                          <a:effectLst/>
                        </a:rPr>
                        <a:t>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Labour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$ 0.06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$ 60,000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56198690"/>
                  </a:ext>
                </a:extLst>
              </a:tr>
              <a:tr h="203200">
                <a:tc>
                  <a:txBody>
                    <a:bodyPr/>
                    <a:lstStyle/>
                    <a:p>
                      <a:pPr algn="just">
                        <a:lnSpc>
                          <a:spcPct val="115000"/>
                        </a:lnSpc>
                        <a:spcAft>
                          <a:spcPts val="1000"/>
                        </a:spcAft>
                      </a:pPr>
                      <a:r>
                        <a:rPr lang="en-US" sz="1100">
                          <a:effectLst/>
                        </a:rPr>
                        <a:t>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Miscellaneous/P&amp;Gs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$ 0.11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$ 110,000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80562711"/>
                  </a:ext>
                </a:extLst>
              </a:tr>
              <a:tr h="203200">
                <a:tc>
                  <a:txBody>
                    <a:bodyPr/>
                    <a:lstStyle/>
                    <a:p>
                      <a:pPr algn="just">
                        <a:lnSpc>
                          <a:spcPct val="115000"/>
                        </a:lnSpc>
                        <a:spcAft>
                          <a:spcPts val="1000"/>
                        </a:spcAft>
                      </a:pPr>
                      <a:r>
                        <a:rPr lang="en-US" sz="1100">
                          <a:effectLst/>
                        </a:rPr>
                        <a:t>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$ 1.26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dirty="0">
                          <a:effectLst/>
                        </a:rPr>
                        <a:t>$ 1.260,000</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04624914"/>
                  </a:ext>
                </a:extLst>
              </a:tr>
            </a:tbl>
          </a:graphicData>
        </a:graphic>
      </p:graphicFrame>
    </p:spTree>
    <p:extLst>
      <p:ext uri="{BB962C8B-B14F-4D97-AF65-F5344CB8AC3E}">
        <p14:creationId xmlns:p14="http://schemas.microsoft.com/office/powerpoint/2010/main" val="2748437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6. Geo-information and </a:t>
            </a:r>
            <a:br>
              <a:rPr lang="en-GB" sz="4000" dirty="0"/>
            </a:br>
            <a:r>
              <a:rPr lang="en-GB" sz="4000" dirty="0"/>
              <a:t>sensors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17</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Drones to identify crop-stress (NDVI)</a:t>
            </a:r>
          </a:p>
          <a:p>
            <a:r>
              <a:rPr lang="en-GB" dirty="0"/>
              <a:t>Soil moisture sensors – both stationary and mobile</a:t>
            </a:r>
          </a:p>
          <a:p>
            <a:r>
              <a:rPr lang="en-GB" dirty="0"/>
              <a:t>Use of satellite based information systems to obtain information on e.g. weather, and apply this in crop models</a:t>
            </a:r>
          </a:p>
          <a:p>
            <a:r>
              <a:rPr lang="en-GB" dirty="0"/>
              <a:t>Automated (telemetric) weather stations</a:t>
            </a:r>
          </a:p>
          <a:p>
            <a:r>
              <a:rPr lang="en-GB" dirty="0"/>
              <a:t>Engage dedicated data collection, digitization and analysis person</a:t>
            </a:r>
          </a:p>
          <a:p>
            <a:endParaRPr lang="en-GB" dirty="0"/>
          </a:p>
        </p:txBody>
      </p:sp>
    </p:spTree>
    <p:extLst>
      <p:ext uri="{BB962C8B-B14F-4D97-AF65-F5344CB8AC3E}">
        <p14:creationId xmlns:p14="http://schemas.microsoft.com/office/powerpoint/2010/main" val="2619807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7. SDI Operating Strategies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18</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Different irrigation scenarios, Operating Strategies, are assessed:</a:t>
            </a:r>
          </a:p>
          <a:p>
            <a:pPr lvl="1"/>
            <a:r>
              <a:rPr lang="en-GB" dirty="0"/>
              <a:t>OS-A: 100% of yield requirement</a:t>
            </a:r>
          </a:p>
          <a:p>
            <a:pPr lvl="1"/>
            <a:r>
              <a:rPr lang="en-GB" dirty="0"/>
              <a:t>OS-B: 75% of yield requirement</a:t>
            </a:r>
          </a:p>
          <a:p>
            <a:pPr lvl="1"/>
            <a:r>
              <a:rPr lang="en-GB" dirty="0"/>
              <a:t>OS-C: Same application as current furrow irrigation </a:t>
            </a:r>
          </a:p>
          <a:p>
            <a:r>
              <a:rPr lang="en-GB" dirty="0"/>
              <a:t>Purpose of project is to look at water saving, but SDI can use more water more efficiently, hence different Strategies</a:t>
            </a:r>
          </a:p>
        </p:txBody>
      </p:sp>
    </p:spTree>
    <p:extLst>
      <p:ext uri="{BB962C8B-B14F-4D97-AF65-F5344CB8AC3E}">
        <p14:creationId xmlns:p14="http://schemas.microsoft.com/office/powerpoint/2010/main" val="3433244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7. SDI Operating Strategies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19</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Water requirements and yields</a:t>
            </a:r>
          </a:p>
        </p:txBody>
      </p:sp>
      <p:graphicFrame>
        <p:nvGraphicFramePr>
          <p:cNvPr id="3" name="Table 2">
            <a:extLst>
              <a:ext uri="{FF2B5EF4-FFF2-40B4-BE49-F238E27FC236}">
                <a16:creationId xmlns:a16="http://schemas.microsoft.com/office/drawing/2014/main" id="{1F2207CC-8C33-410D-883E-BD31BC001908}"/>
              </a:ext>
            </a:extLst>
          </p:cNvPr>
          <p:cNvGraphicFramePr>
            <a:graphicFrameLocks noGrp="1"/>
          </p:cNvGraphicFramePr>
          <p:nvPr>
            <p:extLst>
              <p:ext uri="{D42A27DB-BD31-4B8C-83A1-F6EECF244321}">
                <p14:modId xmlns:p14="http://schemas.microsoft.com/office/powerpoint/2010/main" val="3593015106"/>
              </p:ext>
            </p:extLst>
          </p:nvPr>
        </p:nvGraphicFramePr>
        <p:xfrm>
          <a:off x="1719579" y="2132856"/>
          <a:ext cx="3860531" cy="1370079"/>
        </p:xfrm>
        <a:graphic>
          <a:graphicData uri="http://schemas.openxmlformats.org/drawingml/2006/table">
            <a:tbl>
              <a:tblPr firstRow="1" firstCol="1" bandRow="1">
                <a:tableStyleId>{5C22544A-7EE6-4342-B048-85BDC9FD1C3A}</a:tableStyleId>
              </a:tblPr>
              <a:tblGrid>
                <a:gridCol w="1491150">
                  <a:extLst>
                    <a:ext uri="{9D8B030D-6E8A-4147-A177-3AD203B41FA5}">
                      <a16:colId xmlns:a16="http://schemas.microsoft.com/office/drawing/2014/main" val="3750910747"/>
                    </a:ext>
                  </a:extLst>
                </a:gridCol>
                <a:gridCol w="1217255">
                  <a:extLst>
                    <a:ext uri="{9D8B030D-6E8A-4147-A177-3AD203B41FA5}">
                      <a16:colId xmlns:a16="http://schemas.microsoft.com/office/drawing/2014/main" val="1361313765"/>
                    </a:ext>
                  </a:extLst>
                </a:gridCol>
                <a:gridCol w="1152126">
                  <a:extLst>
                    <a:ext uri="{9D8B030D-6E8A-4147-A177-3AD203B41FA5}">
                      <a16:colId xmlns:a16="http://schemas.microsoft.com/office/drawing/2014/main" val="783327776"/>
                    </a:ext>
                  </a:extLst>
                </a:gridCol>
              </a:tblGrid>
              <a:tr h="184150">
                <a:tc gridSpan="3">
                  <a:txBody>
                    <a:bodyPr/>
                    <a:lstStyle/>
                    <a:p>
                      <a:pPr algn="just">
                        <a:lnSpc>
                          <a:spcPct val="115000"/>
                        </a:lnSpc>
                        <a:spcAft>
                          <a:spcPts val="1000"/>
                        </a:spcAft>
                      </a:pPr>
                      <a:r>
                        <a:rPr lang="en-US" sz="12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3184076522"/>
                  </a:ext>
                </a:extLst>
              </a:tr>
              <a:tr h="167005">
                <a:tc rowSpan="4">
                  <a:txBody>
                    <a:bodyPr/>
                    <a:lstStyle/>
                    <a:p>
                      <a:pPr algn="just">
                        <a:lnSpc>
                          <a:spcPct val="115000"/>
                        </a:lnSpc>
                        <a:spcAft>
                          <a:spcPts val="1000"/>
                        </a:spcAft>
                      </a:pPr>
                      <a:r>
                        <a:rPr lang="en-US" sz="1100">
                          <a:effectLst/>
                        </a:rPr>
                        <a:t>Annual</a:t>
                      </a:r>
                      <a:endParaRPr lang="en-ZM" sz="1200">
                        <a:effectLst/>
                      </a:endParaRPr>
                    </a:p>
                    <a:p>
                      <a:pPr algn="just">
                        <a:lnSpc>
                          <a:spcPct val="115000"/>
                        </a:lnSpc>
                        <a:spcAft>
                          <a:spcPts val="1000"/>
                        </a:spcAft>
                      </a:pPr>
                      <a:r>
                        <a:rPr lang="en-US" sz="1100">
                          <a:effectLst/>
                        </a:rPr>
                        <a:t>Irrigation req.</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1,525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200">
                          <a:effectLst/>
                        </a:rPr>
                        <a:t>mm</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76526794"/>
                  </a:ext>
                </a:extLst>
              </a:tr>
              <a:tr h="184150">
                <a:tc vMerge="1">
                  <a:txBody>
                    <a:bodyPr/>
                    <a:lstStyle/>
                    <a:p>
                      <a:endParaRPr lang="en-ZM"/>
                    </a:p>
                  </a:txBody>
                  <a:tcPr/>
                </a:tc>
                <a:tc>
                  <a:txBody>
                    <a:bodyPr/>
                    <a:lstStyle/>
                    <a:p>
                      <a:pPr algn="r">
                        <a:lnSpc>
                          <a:spcPct val="115000"/>
                        </a:lnSpc>
                        <a:spcAft>
                          <a:spcPts val="1000"/>
                        </a:spcAft>
                      </a:pPr>
                      <a:r>
                        <a:rPr lang="en-US" sz="1100">
                          <a:effectLst/>
                        </a:rPr>
                        <a:t>3,110,000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200">
                          <a:effectLst/>
                        </a:rPr>
                        <a:t>m</a:t>
                      </a:r>
                      <a:r>
                        <a:rPr lang="en-US" sz="1200" baseline="300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11697250"/>
                  </a:ext>
                </a:extLst>
              </a:tr>
              <a:tr h="184150">
                <a:tc vMerge="1">
                  <a:txBody>
                    <a:bodyPr/>
                    <a:lstStyle/>
                    <a:p>
                      <a:endParaRPr lang="en-ZM"/>
                    </a:p>
                  </a:txBody>
                  <a:tcPr/>
                </a:tc>
                <a:tc>
                  <a:txBody>
                    <a:bodyPr/>
                    <a:lstStyle/>
                    <a:p>
                      <a:pPr algn="r">
                        <a:lnSpc>
                          <a:spcPct val="115000"/>
                        </a:lnSpc>
                        <a:spcAft>
                          <a:spcPts val="1000"/>
                        </a:spcAft>
                      </a:pPr>
                      <a:r>
                        <a:rPr lang="en-US" sz="1100">
                          <a:effectLst/>
                        </a:rPr>
                        <a:t>4,742,750,000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200" dirty="0">
                          <a:effectLst/>
                        </a:rPr>
                        <a:t>liters</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76342409"/>
                  </a:ext>
                </a:extLst>
              </a:tr>
              <a:tr h="184150">
                <a:tc vMerge="1">
                  <a:txBody>
                    <a:bodyPr/>
                    <a:lstStyle/>
                    <a:p>
                      <a:endParaRPr lang="en-ZM"/>
                    </a:p>
                  </a:txBody>
                  <a:tcPr/>
                </a:tc>
                <a:tc>
                  <a:txBody>
                    <a:bodyPr/>
                    <a:lstStyle/>
                    <a:p>
                      <a:pPr algn="r">
                        <a:lnSpc>
                          <a:spcPct val="115000"/>
                        </a:lnSpc>
                        <a:spcAft>
                          <a:spcPts val="1000"/>
                        </a:spcAft>
                      </a:pPr>
                      <a:r>
                        <a:rPr lang="en-US" sz="1100">
                          <a:effectLst/>
                        </a:rPr>
                        <a:t>4,742,750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200">
                          <a:effectLst/>
                        </a:rPr>
                        <a:t>m</a:t>
                      </a:r>
                      <a:r>
                        <a:rPr lang="en-US" sz="1200" baseline="30000">
                          <a:effectLst/>
                        </a:rPr>
                        <a:t>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9237456"/>
                  </a:ext>
                </a:extLst>
              </a:tr>
              <a:tr h="207645">
                <a:tc>
                  <a:txBody>
                    <a:bodyPr/>
                    <a:lstStyle/>
                    <a:p>
                      <a:pPr algn="just">
                        <a:lnSpc>
                          <a:spcPct val="115000"/>
                        </a:lnSpc>
                        <a:spcAft>
                          <a:spcPts val="1000"/>
                        </a:spcAft>
                      </a:pPr>
                      <a:r>
                        <a:rPr lang="en-US" sz="1100">
                          <a:effectLst/>
                        </a:rPr>
                        <a:t>Water costs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1,789,228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200">
                          <a:effectLst/>
                        </a:rPr>
                        <a:t>ZMW/year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31340658"/>
                  </a:ext>
                </a:extLst>
              </a:tr>
              <a:tr h="184150">
                <a:tc>
                  <a:txBody>
                    <a:bodyPr/>
                    <a:lstStyle/>
                    <a:p>
                      <a:pPr algn="just">
                        <a:lnSpc>
                          <a:spcPct val="115000"/>
                        </a:lnSpc>
                        <a:spcAft>
                          <a:spcPts val="1000"/>
                        </a:spcAft>
                      </a:pPr>
                      <a:r>
                        <a:rPr lang="en-US" sz="1100">
                          <a:effectLst/>
                        </a:rPr>
                        <a:t>water costs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5,753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200" dirty="0">
                          <a:effectLst/>
                        </a:rPr>
                        <a:t>ZMW/year</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58002825"/>
                  </a:ext>
                </a:extLst>
              </a:tr>
            </a:tbl>
          </a:graphicData>
        </a:graphic>
      </p:graphicFrame>
      <p:graphicFrame>
        <p:nvGraphicFramePr>
          <p:cNvPr id="8" name="Table 7">
            <a:extLst>
              <a:ext uri="{FF2B5EF4-FFF2-40B4-BE49-F238E27FC236}">
                <a16:creationId xmlns:a16="http://schemas.microsoft.com/office/drawing/2014/main" id="{7E368CE8-2EAC-4D76-B453-8CB1D7381573}"/>
              </a:ext>
            </a:extLst>
          </p:cNvPr>
          <p:cNvGraphicFramePr>
            <a:graphicFrameLocks noGrp="1"/>
          </p:cNvGraphicFramePr>
          <p:nvPr>
            <p:extLst>
              <p:ext uri="{D42A27DB-BD31-4B8C-83A1-F6EECF244321}">
                <p14:modId xmlns:p14="http://schemas.microsoft.com/office/powerpoint/2010/main" val="411282175"/>
              </p:ext>
            </p:extLst>
          </p:nvPr>
        </p:nvGraphicFramePr>
        <p:xfrm>
          <a:off x="5685680" y="2132856"/>
          <a:ext cx="3173729" cy="936625"/>
        </p:xfrm>
        <a:graphic>
          <a:graphicData uri="http://schemas.openxmlformats.org/drawingml/2006/table">
            <a:tbl>
              <a:tblPr firstRow="1" firstCol="1" bandRow="1">
                <a:tableStyleId>{5C22544A-7EE6-4342-B048-85BDC9FD1C3A}</a:tableStyleId>
              </a:tblPr>
              <a:tblGrid>
                <a:gridCol w="2220313">
                  <a:extLst>
                    <a:ext uri="{9D8B030D-6E8A-4147-A177-3AD203B41FA5}">
                      <a16:colId xmlns:a16="http://schemas.microsoft.com/office/drawing/2014/main" val="463872076"/>
                    </a:ext>
                  </a:extLst>
                </a:gridCol>
                <a:gridCol w="953416">
                  <a:extLst>
                    <a:ext uri="{9D8B030D-6E8A-4147-A177-3AD203B41FA5}">
                      <a16:colId xmlns:a16="http://schemas.microsoft.com/office/drawing/2014/main" val="2378626599"/>
                    </a:ext>
                  </a:extLst>
                </a:gridCol>
              </a:tblGrid>
              <a:tr h="187325">
                <a:tc>
                  <a:txBody>
                    <a:bodyPr/>
                    <a:lstStyle/>
                    <a:p>
                      <a:pPr algn="just">
                        <a:lnSpc>
                          <a:spcPct val="115000"/>
                        </a:lnSpc>
                        <a:spcAft>
                          <a:spcPts val="1000"/>
                        </a:spcAft>
                      </a:pPr>
                      <a:r>
                        <a:rPr lang="en-US" sz="1100" dirty="0">
                          <a:effectLst/>
                        </a:rPr>
                        <a:t>Yield per ha</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149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74500432"/>
                  </a:ext>
                </a:extLst>
              </a:tr>
              <a:tr h="187325">
                <a:tc>
                  <a:txBody>
                    <a:bodyPr/>
                    <a:lstStyle/>
                    <a:p>
                      <a:pPr algn="just">
                        <a:lnSpc>
                          <a:spcPct val="115000"/>
                        </a:lnSpc>
                        <a:spcAft>
                          <a:spcPts val="1000"/>
                        </a:spcAft>
                      </a:pPr>
                      <a:r>
                        <a:rPr lang="en-US" sz="1100">
                          <a:effectLst/>
                        </a:rPr>
                        <a:t>ERC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14.9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979172148"/>
                  </a:ext>
                </a:extLst>
              </a:tr>
              <a:tr h="187325">
                <a:tc>
                  <a:txBody>
                    <a:bodyPr/>
                    <a:lstStyle/>
                    <a:p>
                      <a:pPr algn="just">
                        <a:lnSpc>
                          <a:spcPct val="115000"/>
                        </a:lnSpc>
                        <a:spcAft>
                          <a:spcPts val="1000"/>
                        </a:spcAft>
                      </a:pPr>
                      <a:r>
                        <a:rPr lang="en-US" sz="1100">
                          <a:effectLst/>
                        </a:rPr>
                        <a:t>ERC ton/ha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dirty="0">
                          <a:effectLst/>
                        </a:rPr>
                        <a:t>22.2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73742047"/>
                  </a:ext>
                </a:extLst>
              </a:tr>
              <a:tr h="187325">
                <a:tc>
                  <a:txBody>
                    <a:bodyPr/>
                    <a:lstStyle/>
                    <a:p>
                      <a:pPr algn="just">
                        <a:lnSpc>
                          <a:spcPct val="115000"/>
                        </a:lnSpc>
                        <a:spcAft>
                          <a:spcPts val="1000"/>
                        </a:spcAft>
                      </a:pPr>
                      <a:r>
                        <a:rPr lang="en-US" sz="1100">
                          <a:effectLst/>
                        </a:rPr>
                        <a:t>Yield cane for 311 ha SDI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46,391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76435973"/>
                  </a:ext>
                </a:extLst>
              </a:tr>
              <a:tr h="187325">
                <a:tc>
                  <a:txBody>
                    <a:bodyPr/>
                    <a:lstStyle/>
                    <a:p>
                      <a:pPr algn="just">
                        <a:lnSpc>
                          <a:spcPct val="115000"/>
                        </a:lnSpc>
                        <a:spcAft>
                          <a:spcPts val="1000"/>
                        </a:spcAft>
                      </a:pPr>
                      <a:r>
                        <a:rPr lang="en-US" sz="1100">
                          <a:effectLst/>
                        </a:rPr>
                        <a:t>ERC (tons for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dirty="0">
                          <a:effectLst/>
                        </a:rPr>
                        <a:t>6,912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311745266"/>
                  </a:ext>
                </a:extLst>
              </a:tr>
            </a:tbl>
          </a:graphicData>
        </a:graphic>
      </p:graphicFrame>
      <p:graphicFrame>
        <p:nvGraphicFramePr>
          <p:cNvPr id="9" name="Table 8">
            <a:extLst>
              <a:ext uri="{FF2B5EF4-FFF2-40B4-BE49-F238E27FC236}">
                <a16:creationId xmlns:a16="http://schemas.microsoft.com/office/drawing/2014/main" id="{0BF25536-5913-494F-A668-B36188F6346B}"/>
              </a:ext>
            </a:extLst>
          </p:cNvPr>
          <p:cNvGraphicFramePr>
            <a:graphicFrameLocks noGrp="1"/>
          </p:cNvGraphicFramePr>
          <p:nvPr>
            <p:extLst>
              <p:ext uri="{D42A27DB-BD31-4B8C-83A1-F6EECF244321}">
                <p14:modId xmlns:p14="http://schemas.microsoft.com/office/powerpoint/2010/main" val="498447199"/>
              </p:ext>
            </p:extLst>
          </p:nvPr>
        </p:nvGraphicFramePr>
        <p:xfrm>
          <a:off x="1719580" y="3583568"/>
          <a:ext cx="3860531" cy="1292099"/>
        </p:xfrm>
        <a:graphic>
          <a:graphicData uri="http://schemas.openxmlformats.org/drawingml/2006/table">
            <a:tbl>
              <a:tblPr firstRow="1" firstCol="1" bandRow="1">
                <a:tableStyleId>{5C22544A-7EE6-4342-B048-85BDC9FD1C3A}</a:tableStyleId>
              </a:tblPr>
              <a:tblGrid>
                <a:gridCol w="1406853">
                  <a:extLst>
                    <a:ext uri="{9D8B030D-6E8A-4147-A177-3AD203B41FA5}">
                      <a16:colId xmlns:a16="http://schemas.microsoft.com/office/drawing/2014/main" val="1802855214"/>
                    </a:ext>
                  </a:extLst>
                </a:gridCol>
                <a:gridCol w="1321660">
                  <a:extLst>
                    <a:ext uri="{9D8B030D-6E8A-4147-A177-3AD203B41FA5}">
                      <a16:colId xmlns:a16="http://schemas.microsoft.com/office/drawing/2014/main" val="40067434"/>
                    </a:ext>
                  </a:extLst>
                </a:gridCol>
                <a:gridCol w="1132018">
                  <a:extLst>
                    <a:ext uri="{9D8B030D-6E8A-4147-A177-3AD203B41FA5}">
                      <a16:colId xmlns:a16="http://schemas.microsoft.com/office/drawing/2014/main" val="1205967796"/>
                    </a:ext>
                  </a:extLst>
                </a:gridCol>
              </a:tblGrid>
              <a:tr h="184150">
                <a:tc gridSpan="3">
                  <a:txBody>
                    <a:bodyPr/>
                    <a:lstStyle/>
                    <a:p>
                      <a:pPr algn="just">
                        <a:lnSpc>
                          <a:spcPct val="115000"/>
                        </a:lnSpc>
                        <a:spcAft>
                          <a:spcPts val="1000"/>
                        </a:spcAft>
                      </a:pPr>
                      <a:r>
                        <a:rPr lang="en-US" sz="12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3030275986"/>
                  </a:ext>
                </a:extLst>
              </a:tr>
              <a:tr h="184150">
                <a:tc rowSpan="4">
                  <a:txBody>
                    <a:bodyPr/>
                    <a:lstStyle/>
                    <a:p>
                      <a:pPr algn="just">
                        <a:lnSpc>
                          <a:spcPct val="115000"/>
                        </a:lnSpc>
                        <a:spcAft>
                          <a:spcPts val="1000"/>
                        </a:spcAft>
                      </a:pPr>
                      <a:r>
                        <a:rPr lang="en-US" sz="1100">
                          <a:effectLst/>
                        </a:rPr>
                        <a:t>Irrigation req.</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1,144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dirty="0">
                          <a:effectLst/>
                        </a:rPr>
                        <a:t>mm</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46895290"/>
                  </a:ext>
                </a:extLst>
              </a:tr>
              <a:tr h="184150">
                <a:tc vMerge="1">
                  <a:txBody>
                    <a:bodyPr/>
                    <a:lstStyle/>
                    <a:p>
                      <a:endParaRPr lang="en-ZM"/>
                    </a:p>
                  </a:txBody>
                  <a:tcPr/>
                </a:tc>
                <a:tc>
                  <a:txBody>
                    <a:bodyPr/>
                    <a:lstStyle/>
                    <a:p>
                      <a:pPr algn="r">
                        <a:lnSpc>
                          <a:spcPct val="115000"/>
                        </a:lnSpc>
                        <a:spcAft>
                          <a:spcPts val="1000"/>
                        </a:spcAft>
                      </a:pPr>
                      <a:r>
                        <a:rPr lang="en-US" sz="1100">
                          <a:effectLst/>
                        </a:rPr>
                        <a:t>3,110,000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m</a:t>
                      </a:r>
                      <a:r>
                        <a:rPr lang="en-US" sz="1100" baseline="300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2611717"/>
                  </a:ext>
                </a:extLst>
              </a:tr>
              <a:tr h="184150">
                <a:tc vMerge="1">
                  <a:txBody>
                    <a:bodyPr/>
                    <a:lstStyle/>
                    <a:p>
                      <a:endParaRPr lang="en-ZM"/>
                    </a:p>
                  </a:txBody>
                  <a:tcPr/>
                </a:tc>
                <a:tc>
                  <a:txBody>
                    <a:bodyPr/>
                    <a:lstStyle/>
                    <a:p>
                      <a:pPr algn="r">
                        <a:lnSpc>
                          <a:spcPct val="115000"/>
                        </a:lnSpc>
                        <a:spcAft>
                          <a:spcPts val="1000"/>
                        </a:spcAft>
                      </a:pPr>
                      <a:r>
                        <a:rPr lang="en-US" sz="1100">
                          <a:effectLst/>
                        </a:rPr>
                        <a:t>3,557,062,500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liters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44615332"/>
                  </a:ext>
                </a:extLst>
              </a:tr>
              <a:tr h="184150">
                <a:tc vMerge="1">
                  <a:txBody>
                    <a:bodyPr/>
                    <a:lstStyle/>
                    <a:p>
                      <a:endParaRPr lang="en-ZM"/>
                    </a:p>
                  </a:txBody>
                  <a:tcPr/>
                </a:tc>
                <a:tc>
                  <a:txBody>
                    <a:bodyPr/>
                    <a:lstStyle/>
                    <a:p>
                      <a:pPr algn="r">
                        <a:lnSpc>
                          <a:spcPct val="115000"/>
                        </a:lnSpc>
                        <a:spcAft>
                          <a:spcPts val="1000"/>
                        </a:spcAft>
                      </a:pPr>
                      <a:r>
                        <a:rPr lang="en-US" sz="1100">
                          <a:effectLst/>
                        </a:rPr>
                        <a:t>3,557,063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m</a:t>
                      </a:r>
                      <a:r>
                        <a:rPr lang="en-US" sz="1100" baseline="30000">
                          <a:effectLst/>
                        </a:rPr>
                        <a:t>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56053328"/>
                  </a:ext>
                </a:extLst>
              </a:tr>
              <a:tr h="173990">
                <a:tc>
                  <a:txBody>
                    <a:bodyPr/>
                    <a:lstStyle/>
                    <a:p>
                      <a:pPr algn="just">
                        <a:lnSpc>
                          <a:spcPct val="115000"/>
                        </a:lnSpc>
                        <a:spcAft>
                          <a:spcPts val="1000"/>
                        </a:spcAft>
                      </a:pPr>
                      <a:r>
                        <a:rPr lang="en-US" sz="1100">
                          <a:effectLst/>
                        </a:rPr>
                        <a:t>Water costs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1,341,921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ZMW/year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31145867"/>
                  </a:ext>
                </a:extLst>
              </a:tr>
              <a:tr h="184150">
                <a:tc>
                  <a:txBody>
                    <a:bodyPr/>
                    <a:lstStyle/>
                    <a:p>
                      <a:pPr algn="just">
                        <a:lnSpc>
                          <a:spcPct val="115000"/>
                        </a:lnSpc>
                        <a:spcAft>
                          <a:spcPts val="1000"/>
                        </a:spcAft>
                      </a:pPr>
                      <a:r>
                        <a:rPr lang="en-US" sz="1100">
                          <a:effectLst/>
                        </a:rPr>
                        <a:t>water costs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4,315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dirty="0">
                          <a:effectLst/>
                        </a:rPr>
                        <a:t>ZMW/year</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269180324"/>
                  </a:ext>
                </a:extLst>
              </a:tr>
            </a:tbl>
          </a:graphicData>
        </a:graphic>
      </p:graphicFrame>
      <p:graphicFrame>
        <p:nvGraphicFramePr>
          <p:cNvPr id="10" name="Table 9">
            <a:extLst>
              <a:ext uri="{FF2B5EF4-FFF2-40B4-BE49-F238E27FC236}">
                <a16:creationId xmlns:a16="http://schemas.microsoft.com/office/drawing/2014/main" id="{8D5DEBA7-514F-439A-B000-603411A83C96}"/>
              </a:ext>
            </a:extLst>
          </p:cNvPr>
          <p:cNvGraphicFramePr>
            <a:graphicFrameLocks noGrp="1"/>
          </p:cNvGraphicFramePr>
          <p:nvPr>
            <p:extLst>
              <p:ext uri="{D42A27DB-BD31-4B8C-83A1-F6EECF244321}">
                <p14:modId xmlns:p14="http://schemas.microsoft.com/office/powerpoint/2010/main" val="3905089428"/>
              </p:ext>
            </p:extLst>
          </p:nvPr>
        </p:nvGraphicFramePr>
        <p:xfrm>
          <a:off x="5686028" y="3604468"/>
          <a:ext cx="3173730" cy="923925"/>
        </p:xfrm>
        <a:graphic>
          <a:graphicData uri="http://schemas.openxmlformats.org/drawingml/2006/table">
            <a:tbl>
              <a:tblPr firstRow="1" firstCol="1" bandRow="1">
                <a:tableStyleId>{5C22544A-7EE6-4342-B048-85BDC9FD1C3A}</a:tableStyleId>
              </a:tblPr>
              <a:tblGrid>
                <a:gridCol w="2270348">
                  <a:extLst>
                    <a:ext uri="{9D8B030D-6E8A-4147-A177-3AD203B41FA5}">
                      <a16:colId xmlns:a16="http://schemas.microsoft.com/office/drawing/2014/main" val="2825955894"/>
                    </a:ext>
                  </a:extLst>
                </a:gridCol>
                <a:gridCol w="903382">
                  <a:extLst>
                    <a:ext uri="{9D8B030D-6E8A-4147-A177-3AD203B41FA5}">
                      <a16:colId xmlns:a16="http://schemas.microsoft.com/office/drawing/2014/main" val="3363748556"/>
                    </a:ext>
                  </a:extLst>
                </a:gridCol>
              </a:tblGrid>
              <a:tr h="184785">
                <a:tc>
                  <a:txBody>
                    <a:bodyPr/>
                    <a:lstStyle/>
                    <a:p>
                      <a:pPr algn="just">
                        <a:lnSpc>
                          <a:spcPct val="115000"/>
                        </a:lnSpc>
                        <a:spcAft>
                          <a:spcPts val="1000"/>
                        </a:spcAft>
                      </a:pPr>
                      <a:r>
                        <a:rPr lang="en-US" sz="1000" dirty="0">
                          <a:effectLst/>
                        </a:rPr>
                        <a:t>Yield per ha (tons)</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000" dirty="0">
                          <a:effectLst/>
                        </a:rPr>
                        <a:t>130.52</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23692434"/>
                  </a:ext>
                </a:extLst>
              </a:tr>
              <a:tr h="184785">
                <a:tc>
                  <a:txBody>
                    <a:bodyPr/>
                    <a:lstStyle/>
                    <a:p>
                      <a:pPr algn="just">
                        <a:lnSpc>
                          <a:spcPct val="115000"/>
                        </a:lnSpc>
                        <a:spcAft>
                          <a:spcPts val="1000"/>
                        </a:spcAft>
                      </a:pPr>
                      <a:r>
                        <a:rPr lang="en-US" sz="1000">
                          <a:effectLst/>
                        </a:rPr>
                        <a:t>ERC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000">
                          <a:effectLst/>
                        </a:rPr>
                        <a:t>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43472729"/>
                  </a:ext>
                </a:extLst>
              </a:tr>
              <a:tr h="184785">
                <a:tc>
                  <a:txBody>
                    <a:bodyPr/>
                    <a:lstStyle/>
                    <a:p>
                      <a:pPr algn="just">
                        <a:lnSpc>
                          <a:spcPct val="115000"/>
                        </a:lnSpc>
                        <a:spcAft>
                          <a:spcPts val="1000"/>
                        </a:spcAft>
                      </a:pPr>
                      <a:r>
                        <a:rPr lang="en-US" sz="1000">
                          <a:effectLst/>
                        </a:rPr>
                        <a:t>ERC ton/ha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000">
                          <a:effectLst/>
                        </a:rPr>
                        <a:t>19.45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79069841"/>
                  </a:ext>
                </a:extLst>
              </a:tr>
              <a:tr h="184785">
                <a:tc>
                  <a:txBody>
                    <a:bodyPr/>
                    <a:lstStyle/>
                    <a:p>
                      <a:pPr algn="just">
                        <a:lnSpc>
                          <a:spcPct val="115000"/>
                        </a:lnSpc>
                        <a:spcAft>
                          <a:spcPts val="1000"/>
                        </a:spcAft>
                      </a:pPr>
                      <a:r>
                        <a:rPr lang="en-US" sz="1000">
                          <a:effectLst/>
                        </a:rPr>
                        <a:t>Yield cane for 311 ha SDI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000">
                          <a:effectLst/>
                        </a:rPr>
                        <a:t>40,592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42337622"/>
                  </a:ext>
                </a:extLst>
              </a:tr>
              <a:tr h="184785">
                <a:tc>
                  <a:txBody>
                    <a:bodyPr/>
                    <a:lstStyle/>
                    <a:p>
                      <a:pPr algn="just">
                        <a:lnSpc>
                          <a:spcPct val="115000"/>
                        </a:lnSpc>
                        <a:spcAft>
                          <a:spcPts val="1000"/>
                        </a:spcAft>
                      </a:pPr>
                      <a:r>
                        <a:rPr lang="en-US" sz="1000">
                          <a:effectLst/>
                        </a:rPr>
                        <a:t>ERC (tons for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000" dirty="0">
                          <a:effectLst/>
                        </a:rPr>
                        <a:t>6,048</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43814216"/>
                  </a:ext>
                </a:extLst>
              </a:tr>
            </a:tbl>
          </a:graphicData>
        </a:graphic>
      </p:graphicFrame>
      <p:graphicFrame>
        <p:nvGraphicFramePr>
          <p:cNvPr id="11" name="Table 10">
            <a:extLst>
              <a:ext uri="{FF2B5EF4-FFF2-40B4-BE49-F238E27FC236}">
                <a16:creationId xmlns:a16="http://schemas.microsoft.com/office/drawing/2014/main" id="{89B0F0F4-7560-4C8E-8B18-C41672E9A178}"/>
              </a:ext>
            </a:extLst>
          </p:cNvPr>
          <p:cNvGraphicFramePr>
            <a:graphicFrameLocks noGrp="1"/>
          </p:cNvGraphicFramePr>
          <p:nvPr>
            <p:extLst>
              <p:ext uri="{D42A27DB-BD31-4B8C-83A1-F6EECF244321}">
                <p14:modId xmlns:p14="http://schemas.microsoft.com/office/powerpoint/2010/main" val="81752452"/>
              </p:ext>
            </p:extLst>
          </p:nvPr>
        </p:nvGraphicFramePr>
        <p:xfrm>
          <a:off x="1671955" y="4975115"/>
          <a:ext cx="3908157" cy="1292099"/>
        </p:xfrm>
        <a:graphic>
          <a:graphicData uri="http://schemas.openxmlformats.org/drawingml/2006/table">
            <a:tbl>
              <a:tblPr firstRow="1" firstCol="1" bandRow="1">
                <a:tableStyleId>{5C22544A-7EE6-4342-B048-85BDC9FD1C3A}</a:tableStyleId>
              </a:tblPr>
              <a:tblGrid>
                <a:gridCol w="1424209">
                  <a:extLst>
                    <a:ext uri="{9D8B030D-6E8A-4147-A177-3AD203B41FA5}">
                      <a16:colId xmlns:a16="http://schemas.microsoft.com/office/drawing/2014/main" val="2576464008"/>
                    </a:ext>
                  </a:extLst>
                </a:gridCol>
                <a:gridCol w="1337965">
                  <a:extLst>
                    <a:ext uri="{9D8B030D-6E8A-4147-A177-3AD203B41FA5}">
                      <a16:colId xmlns:a16="http://schemas.microsoft.com/office/drawing/2014/main" val="2417494665"/>
                    </a:ext>
                  </a:extLst>
                </a:gridCol>
                <a:gridCol w="1145983">
                  <a:extLst>
                    <a:ext uri="{9D8B030D-6E8A-4147-A177-3AD203B41FA5}">
                      <a16:colId xmlns:a16="http://schemas.microsoft.com/office/drawing/2014/main" val="2734403553"/>
                    </a:ext>
                  </a:extLst>
                </a:gridCol>
              </a:tblGrid>
              <a:tr h="184150">
                <a:tc gridSpan="3">
                  <a:txBody>
                    <a:bodyPr/>
                    <a:lstStyle/>
                    <a:p>
                      <a:pPr algn="just">
                        <a:lnSpc>
                          <a:spcPct val="115000"/>
                        </a:lnSpc>
                        <a:spcAft>
                          <a:spcPts val="1000"/>
                        </a:spcAft>
                      </a:pPr>
                      <a:r>
                        <a:rPr lang="en-US" sz="12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2644266242"/>
                  </a:ext>
                </a:extLst>
              </a:tr>
              <a:tr h="184150">
                <a:tc rowSpan="4">
                  <a:txBody>
                    <a:bodyPr/>
                    <a:lstStyle/>
                    <a:p>
                      <a:pPr algn="just">
                        <a:lnSpc>
                          <a:spcPct val="115000"/>
                        </a:lnSpc>
                        <a:spcAft>
                          <a:spcPts val="1000"/>
                        </a:spcAft>
                      </a:pPr>
                      <a:r>
                        <a:rPr lang="en-US" sz="1100">
                          <a:effectLst/>
                        </a:rPr>
                        <a:t>Irrigation req.</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491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mm</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928115820"/>
                  </a:ext>
                </a:extLst>
              </a:tr>
              <a:tr h="184150">
                <a:tc vMerge="1">
                  <a:txBody>
                    <a:bodyPr/>
                    <a:lstStyle/>
                    <a:p>
                      <a:endParaRPr lang="en-ZM"/>
                    </a:p>
                  </a:txBody>
                  <a:tcPr/>
                </a:tc>
                <a:tc>
                  <a:txBody>
                    <a:bodyPr/>
                    <a:lstStyle/>
                    <a:p>
                      <a:pPr algn="r">
                        <a:lnSpc>
                          <a:spcPct val="115000"/>
                        </a:lnSpc>
                        <a:spcAft>
                          <a:spcPts val="1000"/>
                        </a:spcAft>
                      </a:pPr>
                      <a:r>
                        <a:rPr lang="en-US" sz="1100">
                          <a:effectLst/>
                        </a:rPr>
                        <a:t>3,110,000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m</a:t>
                      </a:r>
                      <a:r>
                        <a:rPr lang="en-US" sz="1100" baseline="300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21700385"/>
                  </a:ext>
                </a:extLst>
              </a:tr>
              <a:tr h="184150">
                <a:tc vMerge="1">
                  <a:txBody>
                    <a:bodyPr/>
                    <a:lstStyle/>
                    <a:p>
                      <a:endParaRPr lang="en-ZM"/>
                    </a:p>
                  </a:txBody>
                  <a:tcPr/>
                </a:tc>
                <a:tc>
                  <a:txBody>
                    <a:bodyPr/>
                    <a:lstStyle/>
                    <a:p>
                      <a:pPr algn="r">
                        <a:lnSpc>
                          <a:spcPct val="115000"/>
                        </a:lnSpc>
                        <a:spcAft>
                          <a:spcPts val="1000"/>
                        </a:spcAft>
                      </a:pPr>
                      <a:r>
                        <a:rPr lang="en-US" sz="1100">
                          <a:effectLst/>
                        </a:rPr>
                        <a:t>1,527,258,190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dirty="0">
                          <a:effectLst/>
                        </a:rPr>
                        <a:t>liters</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813040527"/>
                  </a:ext>
                </a:extLst>
              </a:tr>
              <a:tr h="184150">
                <a:tc vMerge="1">
                  <a:txBody>
                    <a:bodyPr/>
                    <a:lstStyle/>
                    <a:p>
                      <a:endParaRPr lang="en-ZM"/>
                    </a:p>
                  </a:txBody>
                  <a:tcPr/>
                </a:tc>
                <a:tc>
                  <a:txBody>
                    <a:bodyPr/>
                    <a:lstStyle/>
                    <a:p>
                      <a:pPr algn="r">
                        <a:lnSpc>
                          <a:spcPct val="115000"/>
                        </a:lnSpc>
                        <a:spcAft>
                          <a:spcPts val="1000"/>
                        </a:spcAft>
                      </a:pPr>
                      <a:r>
                        <a:rPr lang="en-US" sz="1100">
                          <a:effectLst/>
                        </a:rPr>
                        <a:t>1,527,258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m</a:t>
                      </a:r>
                      <a:r>
                        <a:rPr lang="en-US" sz="1100" baseline="30000">
                          <a:effectLst/>
                        </a:rPr>
                        <a:t>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75723226"/>
                  </a:ext>
                </a:extLst>
              </a:tr>
              <a:tr h="165100">
                <a:tc>
                  <a:txBody>
                    <a:bodyPr/>
                    <a:lstStyle/>
                    <a:p>
                      <a:pPr algn="just">
                        <a:lnSpc>
                          <a:spcPct val="115000"/>
                        </a:lnSpc>
                        <a:spcAft>
                          <a:spcPts val="1000"/>
                        </a:spcAft>
                      </a:pPr>
                      <a:r>
                        <a:rPr lang="en-US" sz="1100">
                          <a:effectLst/>
                        </a:rPr>
                        <a:t>Water costs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576,166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a:effectLst/>
                        </a:rPr>
                        <a:t>ZMW/year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10548949"/>
                  </a:ext>
                </a:extLst>
              </a:tr>
              <a:tr h="184150">
                <a:tc>
                  <a:txBody>
                    <a:bodyPr/>
                    <a:lstStyle/>
                    <a:p>
                      <a:pPr algn="just">
                        <a:lnSpc>
                          <a:spcPct val="115000"/>
                        </a:lnSpc>
                        <a:spcAft>
                          <a:spcPts val="1000"/>
                        </a:spcAft>
                      </a:pPr>
                      <a:r>
                        <a:rPr lang="en-US" sz="1100">
                          <a:effectLst/>
                        </a:rPr>
                        <a:t>water costs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1,853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just">
                        <a:lnSpc>
                          <a:spcPct val="115000"/>
                        </a:lnSpc>
                        <a:spcAft>
                          <a:spcPts val="1000"/>
                        </a:spcAft>
                      </a:pPr>
                      <a:r>
                        <a:rPr lang="en-US" sz="1100" dirty="0">
                          <a:effectLst/>
                        </a:rPr>
                        <a:t>ZMW/year</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22417667"/>
                  </a:ext>
                </a:extLst>
              </a:tr>
            </a:tbl>
          </a:graphicData>
        </a:graphic>
      </p:graphicFrame>
      <p:graphicFrame>
        <p:nvGraphicFramePr>
          <p:cNvPr id="12" name="Table 11">
            <a:extLst>
              <a:ext uri="{FF2B5EF4-FFF2-40B4-BE49-F238E27FC236}">
                <a16:creationId xmlns:a16="http://schemas.microsoft.com/office/drawing/2014/main" id="{E15C4BA9-75F3-41C1-975E-749E23A48D2A}"/>
              </a:ext>
            </a:extLst>
          </p:cNvPr>
          <p:cNvGraphicFramePr>
            <a:graphicFrameLocks noGrp="1"/>
          </p:cNvGraphicFramePr>
          <p:nvPr>
            <p:extLst>
              <p:ext uri="{D42A27DB-BD31-4B8C-83A1-F6EECF244321}">
                <p14:modId xmlns:p14="http://schemas.microsoft.com/office/powerpoint/2010/main" val="1831158118"/>
              </p:ext>
            </p:extLst>
          </p:nvPr>
        </p:nvGraphicFramePr>
        <p:xfrm>
          <a:off x="5685681" y="4980720"/>
          <a:ext cx="3173730" cy="920750"/>
        </p:xfrm>
        <a:graphic>
          <a:graphicData uri="http://schemas.openxmlformats.org/drawingml/2006/table">
            <a:tbl>
              <a:tblPr firstRow="1" firstCol="1" bandRow="1">
                <a:tableStyleId>{5C22544A-7EE6-4342-B048-85BDC9FD1C3A}</a:tableStyleId>
              </a:tblPr>
              <a:tblGrid>
                <a:gridCol w="2270695">
                  <a:extLst>
                    <a:ext uri="{9D8B030D-6E8A-4147-A177-3AD203B41FA5}">
                      <a16:colId xmlns:a16="http://schemas.microsoft.com/office/drawing/2014/main" val="1955992336"/>
                    </a:ext>
                  </a:extLst>
                </a:gridCol>
                <a:gridCol w="903035">
                  <a:extLst>
                    <a:ext uri="{9D8B030D-6E8A-4147-A177-3AD203B41FA5}">
                      <a16:colId xmlns:a16="http://schemas.microsoft.com/office/drawing/2014/main" val="3154528931"/>
                    </a:ext>
                  </a:extLst>
                </a:gridCol>
              </a:tblGrid>
              <a:tr h="184150">
                <a:tc>
                  <a:txBody>
                    <a:bodyPr/>
                    <a:lstStyle/>
                    <a:p>
                      <a:pPr algn="l">
                        <a:lnSpc>
                          <a:spcPct val="115000"/>
                        </a:lnSpc>
                        <a:spcAft>
                          <a:spcPts val="1000"/>
                        </a:spcAft>
                      </a:pPr>
                      <a:r>
                        <a:rPr lang="en-GB" sz="1000">
                          <a:effectLst/>
                        </a:rPr>
                        <a:t>yield ton/ha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1000">
                          <a:effectLst/>
                        </a:rPr>
                        <a:t>114.19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570188576"/>
                  </a:ext>
                </a:extLst>
              </a:tr>
              <a:tr h="184150">
                <a:tc>
                  <a:txBody>
                    <a:bodyPr/>
                    <a:lstStyle/>
                    <a:p>
                      <a:pPr algn="l">
                        <a:lnSpc>
                          <a:spcPct val="115000"/>
                        </a:lnSpc>
                        <a:spcAft>
                          <a:spcPts val="1000"/>
                        </a:spcAft>
                      </a:pPr>
                      <a:r>
                        <a:rPr lang="en-GB" sz="1000">
                          <a:effectLst/>
                        </a:rPr>
                        <a:t>ERC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1000">
                          <a:effectLst/>
                        </a:rPr>
                        <a:t>13.31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881422895"/>
                  </a:ext>
                </a:extLst>
              </a:tr>
              <a:tr h="184150">
                <a:tc>
                  <a:txBody>
                    <a:bodyPr/>
                    <a:lstStyle/>
                    <a:p>
                      <a:pPr algn="l">
                        <a:lnSpc>
                          <a:spcPct val="115000"/>
                        </a:lnSpc>
                        <a:spcAft>
                          <a:spcPts val="1000"/>
                        </a:spcAft>
                      </a:pPr>
                      <a:r>
                        <a:rPr lang="en-GB" sz="1000">
                          <a:effectLst/>
                        </a:rPr>
                        <a:t>ERC ton/ha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1000">
                          <a:effectLst/>
                        </a:rPr>
                        <a:t>15.2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4824551"/>
                  </a:ext>
                </a:extLst>
              </a:tr>
              <a:tr h="184150">
                <a:tc>
                  <a:txBody>
                    <a:bodyPr/>
                    <a:lstStyle/>
                    <a:p>
                      <a:pPr algn="l">
                        <a:lnSpc>
                          <a:spcPct val="115000"/>
                        </a:lnSpc>
                        <a:spcAft>
                          <a:spcPts val="1000"/>
                        </a:spcAft>
                      </a:pPr>
                      <a:r>
                        <a:rPr lang="en-GB" sz="1000">
                          <a:effectLst/>
                        </a:rPr>
                        <a:t>Yield cane for 311 ha SDI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1000">
                          <a:effectLst/>
                        </a:rPr>
                        <a:t>35,512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407900716"/>
                  </a:ext>
                </a:extLst>
              </a:tr>
              <a:tr h="184150">
                <a:tc>
                  <a:txBody>
                    <a:bodyPr/>
                    <a:lstStyle/>
                    <a:p>
                      <a:pPr algn="l">
                        <a:lnSpc>
                          <a:spcPct val="115000"/>
                        </a:lnSpc>
                        <a:spcAft>
                          <a:spcPts val="1000"/>
                        </a:spcAft>
                      </a:pPr>
                      <a:r>
                        <a:rPr lang="en-GB" sz="1000">
                          <a:effectLst/>
                        </a:rPr>
                        <a:t>ERC (tons for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GB" sz="1000" dirty="0">
                          <a:effectLst/>
                        </a:rPr>
                        <a:t>4,728</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91237531"/>
                  </a:ext>
                </a:extLst>
              </a:tr>
            </a:tbl>
          </a:graphicData>
        </a:graphic>
      </p:graphicFrame>
    </p:spTree>
    <p:extLst>
      <p:ext uri="{BB962C8B-B14F-4D97-AF65-F5344CB8AC3E}">
        <p14:creationId xmlns:p14="http://schemas.microsoft.com/office/powerpoint/2010/main" val="2309627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Content</a:t>
            </a:r>
            <a:endParaRPr lang="en-US" dirty="0"/>
          </a:p>
        </p:txBody>
      </p:sp>
      <p:sp>
        <p:nvSpPr>
          <p:cNvPr id="3" name="Content Placeholder 2"/>
          <p:cNvSpPr>
            <a:spLocks noGrp="1"/>
          </p:cNvSpPr>
          <p:nvPr>
            <p:ph idx="1"/>
          </p:nvPr>
        </p:nvSpPr>
        <p:spPr>
          <a:xfrm>
            <a:off x="1435608" y="1273589"/>
            <a:ext cx="7498080" cy="5149552"/>
          </a:xfrm>
        </p:spPr>
        <p:txBody>
          <a:bodyPr>
            <a:noAutofit/>
          </a:bodyPr>
          <a:lstStyle/>
          <a:p>
            <a:pPr marL="342900" indent="-342900">
              <a:buAutoNum type="arabicPeriod"/>
            </a:pPr>
            <a:r>
              <a:rPr lang="en-GB" sz="1800" dirty="0"/>
              <a:t>Introduction</a:t>
            </a:r>
          </a:p>
          <a:p>
            <a:pPr marL="342900" indent="-342900">
              <a:buAutoNum type="arabicPeriod"/>
            </a:pPr>
            <a:r>
              <a:rPr lang="en-GB" sz="1800" dirty="0"/>
              <a:t>Comparative analysis of existing technologies</a:t>
            </a:r>
          </a:p>
          <a:p>
            <a:pPr marL="342900" indent="-342900">
              <a:buAutoNum type="arabicPeriod"/>
            </a:pPr>
            <a:r>
              <a:rPr lang="en-GB" sz="1800" dirty="0"/>
              <a:t>Proposed SDI expansion</a:t>
            </a:r>
          </a:p>
          <a:p>
            <a:pPr marL="342900" indent="-342900">
              <a:buAutoNum type="arabicPeriod"/>
            </a:pPr>
            <a:r>
              <a:rPr lang="en-GB" sz="1800" dirty="0"/>
              <a:t>Borehole option</a:t>
            </a:r>
          </a:p>
          <a:p>
            <a:pPr marL="342900" indent="-342900">
              <a:buAutoNum type="arabicPeriod"/>
            </a:pPr>
            <a:r>
              <a:rPr lang="en-GB" sz="1800" dirty="0"/>
              <a:t>Solar option</a:t>
            </a:r>
          </a:p>
          <a:p>
            <a:pPr marL="342900" indent="-342900">
              <a:buAutoNum type="arabicPeriod"/>
            </a:pPr>
            <a:r>
              <a:rPr lang="en-GB" sz="1800" dirty="0"/>
              <a:t>Geo-information and sensors</a:t>
            </a:r>
          </a:p>
          <a:p>
            <a:pPr marL="342900" indent="-342900">
              <a:buAutoNum type="arabicPeriod"/>
            </a:pPr>
            <a:r>
              <a:rPr lang="en-GB" sz="1800" dirty="0"/>
              <a:t>SDI operating strategies</a:t>
            </a:r>
          </a:p>
          <a:p>
            <a:pPr marL="342900" indent="-342900">
              <a:buAutoNum type="arabicPeriod"/>
            </a:pPr>
            <a:r>
              <a:rPr lang="en-GB" sz="1800" dirty="0"/>
              <a:t>Return on investment analysis</a:t>
            </a:r>
          </a:p>
          <a:p>
            <a:pPr marL="342900" indent="-342900">
              <a:buAutoNum type="arabicPeriod"/>
            </a:pPr>
            <a:r>
              <a:rPr lang="en-GB" sz="1800" dirty="0"/>
              <a:t>Comparison of results based on Operating Scenarios</a:t>
            </a:r>
          </a:p>
          <a:p>
            <a:pPr marL="342900" indent="-342900">
              <a:buAutoNum type="arabicPeriod"/>
            </a:pPr>
            <a:r>
              <a:rPr lang="en-GB" sz="1800" dirty="0"/>
              <a:t>Corporate Governance</a:t>
            </a:r>
          </a:p>
          <a:p>
            <a:pPr marL="342900" indent="-342900">
              <a:buAutoNum type="arabicPeriod"/>
            </a:pPr>
            <a:r>
              <a:rPr lang="en-GB" sz="1800" dirty="0"/>
              <a:t>Concluding remarks</a:t>
            </a:r>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0" indent="0">
              <a:buNone/>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GB" sz="1800" dirty="0"/>
          </a:p>
          <a:p>
            <a:pPr marL="342900" indent="-342900">
              <a:buAutoNum type="arabicPeriod"/>
            </a:pPr>
            <a:endParaRPr lang="en-US" sz="1800" dirty="0"/>
          </a:p>
          <a:p>
            <a:pPr marL="82296" indent="0">
              <a:buNone/>
            </a:pPr>
            <a:endParaRPr lang="en-GB" sz="1800" dirty="0"/>
          </a:p>
          <a:p>
            <a:endParaRPr lang="en-US" sz="18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Tree>
    <p:extLst>
      <p:ext uri="{BB962C8B-B14F-4D97-AF65-F5344CB8AC3E}">
        <p14:creationId xmlns:p14="http://schemas.microsoft.com/office/powerpoint/2010/main" val="1916382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7. SDI Operating Strategies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20</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Power requirements</a:t>
            </a:r>
          </a:p>
        </p:txBody>
      </p:sp>
      <p:graphicFrame>
        <p:nvGraphicFramePr>
          <p:cNvPr id="13" name="Table 12">
            <a:extLst>
              <a:ext uri="{FF2B5EF4-FFF2-40B4-BE49-F238E27FC236}">
                <a16:creationId xmlns:a16="http://schemas.microsoft.com/office/drawing/2014/main" id="{C5C4245B-DF2F-401B-A7A7-7D48E98F4FC1}"/>
              </a:ext>
            </a:extLst>
          </p:cNvPr>
          <p:cNvGraphicFramePr>
            <a:graphicFrameLocks noGrp="1"/>
          </p:cNvGraphicFramePr>
          <p:nvPr>
            <p:extLst>
              <p:ext uri="{D42A27DB-BD31-4B8C-83A1-F6EECF244321}">
                <p14:modId xmlns:p14="http://schemas.microsoft.com/office/powerpoint/2010/main" val="3841365629"/>
              </p:ext>
            </p:extLst>
          </p:nvPr>
        </p:nvGraphicFramePr>
        <p:xfrm>
          <a:off x="1420249" y="2420888"/>
          <a:ext cx="7499350" cy="1545520"/>
        </p:xfrm>
        <a:graphic>
          <a:graphicData uri="http://schemas.openxmlformats.org/drawingml/2006/table">
            <a:tbl>
              <a:tblPr>
                <a:tableStyleId>{5C22544A-7EE6-4342-B048-85BDC9FD1C3A}</a:tableStyleId>
              </a:tblPr>
              <a:tblGrid>
                <a:gridCol w="1276420">
                  <a:extLst>
                    <a:ext uri="{9D8B030D-6E8A-4147-A177-3AD203B41FA5}">
                      <a16:colId xmlns:a16="http://schemas.microsoft.com/office/drawing/2014/main" val="1649577740"/>
                    </a:ext>
                  </a:extLst>
                </a:gridCol>
                <a:gridCol w="1349883">
                  <a:extLst>
                    <a:ext uri="{9D8B030D-6E8A-4147-A177-3AD203B41FA5}">
                      <a16:colId xmlns:a16="http://schemas.microsoft.com/office/drawing/2014/main" val="3897471118"/>
                    </a:ext>
                  </a:extLst>
                </a:gridCol>
                <a:gridCol w="1187652">
                  <a:extLst>
                    <a:ext uri="{9D8B030D-6E8A-4147-A177-3AD203B41FA5}">
                      <a16:colId xmlns:a16="http://schemas.microsoft.com/office/drawing/2014/main" val="1037640600"/>
                    </a:ext>
                  </a:extLst>
                </a:gridCol>
                <a:gridCol w="1297847">
                  <a:extLst>
                    <a:ext uri="{9D8B030D-6E8A-4147-A177-3AD203B41FA5}">
                      <a16:colId xmlns:a16="http://schemas.microsoft.com/office/drawing/2014/main" val="690415229"/>
                    </a:ext>
                  </a:extLst>
                </a:gridCol>
                <a:gridCol w="1199896">
                  <a:extLst>
                    <a:ext uri="{9D8B030D-6E8A-4147-A177-3AD203B41FA5}">
                      <a16:colId xmlns:a16="http://schemas.microsoft.com/office/drawing/2014/main" val="2776807102"/>
                    </a:ext>
                  </a:extLst>
                </a:gridCol>
                <a:gridCol w="1187652">
                  <a:extLst>
                    <a:ext uri="{9D8B030D-6E8A-4147-A177-3AD203B41FA5}">
                      <a16:colId xmlns:a16="http://schemas.microsoft.com/office/drawing/2014/main" val="3162977753"/>
                    </a:ext>
                  </a:extLst>
                </a:gridCol>
              </a:tblGrid>
              <a:tr h="494442">
                <a:tc>
                  <a:txBody>
                    <a:bodyPr/>
                    <a:lstStyle/>
                    <a:p>
                      <a:pPr algn="l" fontAlgn="b"/>
                      <a:endParaRPr lang="en-GB" sz="1100" b="0" i="0" u="none" strike="noStrike" dirty="0">
                        <a:solidFill>
                          <a:srgbClr val="000000"/>
                        </a:solidFill>
                        <a:effectLst/>
                        <a:latin typeface="Calibri" panose="020F0502020204030204" pitchFamily="34" charset="0"/>
                      </a:endParaRPr>
                    </a:p>
                  </a:txBody>
                  <a:tcPr marL="9190" marR="9190" marT="9190" marB="0" anchor="b"/>
                </a:tc>
                <a:tc>
                  <a:txBody>
                    <a:bodyPr/>
                    <a:lstStyle/>
                    <a:p>
                      <a:pPr algn="l" fontAlgn="b"/>
                      <a:r>
                        <a:rPr lang="en-GB" sz="1100" b="1" u="none" strike="noStrike">
                          <a:effectLst/>
                        </a:rPr>
                        <a:t>yearly irrigation water</a:t>
                      </a:r>
                      <a:endParaRPr lang="en-GB" sz="1100" b="1"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GB" sz="1100" b="1" u="none" strike="noStrike">
                          <a:effectLst/>
                        </a:rPr>
                        <a:t>required hours of pumping</a:t>
                      </a:r>
                      <a:endParaRPr lang="en-GB" sz="1100" b="1"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GB" sz="1100" b="1" u="none" strike="noStrike">
                          <a:effectLst/>
                        </a:rPr>
                        <a:t>number of full days (24hrs) pumping with 6 pumps </a:t>
                      </a:r>
                      <a:endParaRPr lang="en-GB" sz="1100" b="1"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GB" sz="1100" b="1" u="none" strike="noStrike">
                          <a:effectLst/>
                        </a:rPr>
                        <a:t>average (2023-2027)</a:t>
                      </a:r>
                      <a:endParaRPr lang="en-GB" sz="1100" b="1"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GB" sz="1100" b="1" u="none" strike="noStrike" dirty="0">
                          <a:effectLst/>
                        </a:rPr>
                        <a:t> costs/ha (ZMW)</a:t>
                      </a:r>
                      <a:endParaRPr lang="en-GB" sz="1100" b="1" i="0" u="none" strike="noStrike" dirty="0">
                        <a:solidFill>
                          <a:srgbClr val="000000"/>
                        </a:solidFill>
                        <a:effectLst/>
                        <a:latin typeface="Calibri" panose="020F0502020204030204" pitchFamily="34" charset="0"/>
                      </a:endParaRPr>
                    </a:p>
                  </a:txBody>
                  <a:tcPr marL="9190" marR="9190" marT="9190" marB="0" anchor="b"/>
                </a:tc>
                <a:extLst>
                  <a:ext uri="{0D108BD9-81ED-4DB2-BD59-A6C34878D82A}">
                    <a16:rowId xmlns:a16="http://schemas.microsoft.com/office/drawing/2014/main" val="2503933737"/>
                  </a:ext>
                </a:extLst>
              </a:tr>
              <a:tr h="332692">
                <a:tc>
                  <a:txBody>
                    <a:bodyPr/>
                    <a:lstStyle/>
                    <a:p>
                      <a:pPr algn="l" fontAlgn="b"/>
                      <a:r>
                        <a:rPr lang="en-GB" sz="1100" b="1" u="none" strike="noStrike">
                          <a:effectLst/>
                        </a:rPr>
                        <a:t>OS-A</a:t>
                      </a:r>
                      <a:endParaRPr lang="en-GB" sz="1100" b="1"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4,742,750.00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23,713.75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164.68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1,169,154.17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3,759.34 </a:t>
                      </a:r>
                      <a:endParaRPr lang="en-ZM" sz="1100" b="0" i="0" u="none" strike="noStrike">
                        <a:solidFill>
                          <a:srgbClr val="000000"/>
                        </a:solidFill>
                        <a:effectLst/>
                        <a:latin typeface="Calibri" panose="020F0502020204030204" pitchFamily="34" charset="0"/>
                      </a:endParaRPr>
                    </a:p>
                  </a:txBody>
                  <a:tcPr marL="9190" marR="9190" marT="9190" marB="0" anchor="b"/>
                </a:tc>
                <a:extLst>
                  <a:ext uri="{0D108BD9-81ED-4DB2-BD59-A6C34878D82A}">
                    <a16:rowId xmlns:a16="http://schemas.microsoft.com/office/drawing/2014/main" val="2951944086"/>
                  </a:ext>
                </a:extLst>
              </a:tr>
              <a:tr h="332692">
                <a:tc>
                  <a:txBody>
                    <a:bodyPr/>
                    <a:lstStyle/>
                    <a:p>
                      <a:pPr algn="l" fontAlgn="b"/>
                      <a:r>
                        <a:rPr lang="en-GB" sz="1100" b="1" u="none" strike="noStrike">
                          <a:effectLst/>
                        </a:rPr>
                        <a:t>OS-B</a:t>
                      </a:r>
                      <a:endParaRPr lang="en-GB" sz="1100" b="1"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3,557,062.50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17,785.31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123.51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876,865.63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2,819.50 </a:t>
                      </a:r>
                      <a:endParaRPr lang="en-ZM" sz="1100" b="0" i="0" u="none" strike="noStrike">
                        <a:solidFill>
                          <a:srgbClr val="000000"/>
                        </a:solidFill>
                        <a:effectLst/>
                        <a:latin typeface="Calibri" panose="020F0502020204030204" pitchFamily="34" charset="0"/>
                      </a:endParaRPr>
                    </a:p>
                  </a:txBody>
                  <a:tcPr marL="9190" marR="9190" marT="9190" marB="0" anchor="b"/>
                </a:tc>
                <a:extLst>
                  <a:ext uri="{0D108BD9-81ED-4DB2-BD59-A6C34878D82A}">
                    <a16:rowId xmlns:a16="http://schemas.microsoft.com/office/drawing/2014/main" val="3456408278"/>
                  </a:ext>
                </a:extLst>
              </a:tr>
              <a:tr h="332692">
                <a:tc>
                  <a:txBody>
                    <a:bodyPr/>
                    <a:lstStyle/>
                    <a:p>
                      <a:pPr algn="l" fontAlgn="b"/>
                      <a:r>
                        <a:rPr lang="en-GB" sz="1100" b="1" u="none" strike="noStrike" dirty="0">
                          <a:effectLst/>
                        </a:rPr>
                        <a:t>OS-C</a:t>
                      </a:r>
                      <a:endParaRPr lang="en-GB" sz="1100" b="1" i="0" u="none" strike="noStrike" dirty="0">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1,527,258.19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7,636.29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53.03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a:effectLst/>
                        </a:rPr>
                        <a:t>                   376,490.49 </a:t>
                      </a:r>
                      <a:endParaRPr lang="en-ZM" sz="1100" b="0" i="0" u="none" strike="noStrike">
                        <a:solidFill>
                          <a:srgbClr val="000000"/>
                        </a:solidFill>
                        <a:effectLst/>
                        <a:latin typeface="Calibri" panose="020F0502020204030204" pitchFamily="34" charset="0"/>
                      </a:endParaRPr>
                    </a:p>
                  </a:txBody>
                  <a:tcPr marL="9190" marR="9190" marT="9190" marB="0" anchor="b"/>
                </a:tc>
                <a:tc>
                  <a:txBody>
                    <a:bodyPr/>
                    <a:lstStyle/>
                    <a:p>
                      <a:pPr algn="l" fontAlgn="b"/>
                      <a:r>
                        <a:rPr lang="en-ZM" sz="1100" u="none" strike="noStrike" dirty="0">
                          <a:effectLst/>
                        </a:rPr>
                        <a:t>                       1,210.58 </a:t>
                      </a:r>
                      <a:endParaRPr lang="en-ZM" sz="1100" b="0" i="0" u="none" strike="noStrike" dirty="0">
                        <a:solidFill>
                          <a:srgbClr val="000000"/>
                        </a:solidFill>
                        <a:effectLst/>
                        <a:latin typeface="Calibri" panose="020F0502020204030204" pitchFamily="34" charset="0"/>
                      </a:endParaRPr>
                    </a:p>
                  </a:txBody>
                  <a:tcPr marL="9190" marR="9190" marT="9190" marB="0" anchor="b"/>
                </a:tc>
                <a:extLst>
                  <a:ext uri="{0D108BD9-81ED-4DB2-BD59-A6C34878D82A}">
                    <a16:rowId xmlns:a16="http://schemas.microsoft.com/office/drawing/2014/main" val="434556035"/>
                  </a:ext>
                </a:extLst>
              </a:tr>
            </a:tbl>
          </a:graphicData>
        </a:graphic>
      </p:graphicFrame>
    </p:spTree>
    <p:extLst>
      <p:ext uri="{BB962C8B-B14F-4D97-AF65-F5344CB8AC3E}">
        <p14:creationId xmlns:p14="http://schemas.microsoft.com/office/powerpoint/2010/main" val="132421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21</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Forecast for 5 year period 2023-2027</a:t>
            </a:r>
          </a:p>
          <a:p>
            <a:r>
              <a:rPr lang="en-GB" dirty="0"/>
              <a:t>Using history data from KASCOL and other sources in combination with anticipated on trends</a:t>
            </a:r>
          </a:p>
          <a:p>
            <a:r>
              <a:rPr lang="en-GB" dirty="0"/>
              <a:t>Analysis done for the three different OS, with and without borehole and solar options</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4084050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22</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endParaRPr lang="en-GB" dirty="0"/>
          </a:p>
          <a:p>
            <a:endParaRPr lang="en-GB" dirty="0"/>
          </a:p>
          <a:p>
            <a:endParaRPr lang="en-GB" dirty="0"/>
          </a:p>
          <a:p>
            <a:endParaRPr lang="en-GB" dirty="0"/>
          </a:p>
          <a:p>
            <a:endParaRPr lang="en-GB" dirty="0"/>
          </a:p>
        </p:txBody>
      </p:sp>
      <p:graphicFrame>
        <p:nvGraphicFramePr>
          <p:cNvPr id="3" name="Table 2">
            <a:extLst>
              <a:ext uri="{FF2B5EF4-FFF2-40B4-BE49-F238E27FC236}">
                <a16:creationId xmlns:a16="http://schemas.microsoft.com/office/drawing/2014/main" id="{A5DEB37B-6FA4-41EE-BA18-4B5B6D5268FC}"/>
              </a:ext>
            </a:extLst>
          </p:cNvPr>
          <p:cNvGraphicFramePr>
            <a:graphicFrameLocks noGrp="1"/>
          </p:cNvGraphicFramePr>
          <p:nvPr>
            <p:extLst>
              <p:ext uri="{D42A27DB-BD31-4B8C-83A1-F6EECF244321}">
                <p14:modId xmlns:p14="http://schemas.microsoft.com/office/powerpoint/2010/main" val="3555796026"/>
              </p:ext>
            </p:extLst>
          </p:nvPr>
        </p:nvGraphicFramePr>
        <p:xfrm>
          <a:off x="1547664" y="1556792"/>
          <a:ext cx="5400600" cy="4800602"/>
        </p:xfrm>
        <a:graphic>
          <a:graphicData uri="http://schemas.openxmlformats.org/drawingml/2006/table">
            <a:tbl>
              <a:tblPr firstRow="1" firstCol="1" bandRow="1">
                <a:tableStyleId>{5C22544A-7EE6-4342-B048-85BDC9FD1C3A}</a:tableStyleId>
              </a:tblPr>
              <a:tblGrid>
                <a:gridCol w="811614">
                  <a:extLst>
                    <a:ext uri="{9D8B030D-6E8A-4147-A177-3AD203B41FA5}">
                      <a16:colId xmlns:a16="http://schemas.microsoft.com/office/drawing/2014/main" val="2432582305"/>
                    </a:ext>
                  </a:extLst>
                </a:gridCol>
                <a:gridCol w="1711895">
                  <a:extLst>
                    <a:ext uri="{9D8B030D-6E8A-4147-A177-3AD203B41FA5}">
                      <a16:colId xmlns:a16="http://schemas.microsoft.com/office/drawing/2014/main" val="4262610775"/>
                    </a:ext>
                  </a:extLst>
                </a:gridCol>
                <a:gridCol w="2877091">
                  <a:extLst>
                    <a:ext uri="{9D8B030D-6E8A-4147-A177-3AD203B41FA5}">
                      <a16:colId xmlns:a16="http://schemas.microsoft.com/office/drawing/2014/main" val="2340958312"/>
                    </a:ext>
                  </a:extLst>
                </a:gridCol>
              </a:tblGrid>
              <a:tr h="114368">
                <a:tc>
                  <a:txBody>
                    <a:bodyPr/>
                    <a:lstStyle/>
                    <a:p>
                      <a:pPr algn="l">
                        <a:lnSpc>
                          <a:spcPct val="115000"/>
                        </a:lnSpc>
                        <a:spcAft>
                          <a:spcPts val="1000"/>
                        </a:spcAft>
                      </a:pPr>
                      <a:r>
                        <a:rPr lang="en-US" sz="700">
                          <a:effectLst/>
                        </a:rPr>
                        <a:t>Expense type</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Expense category</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Description</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2296726753"/>
                  </a:ext>
                </a:extLst>
              </a:tr>
              <a:tr h="351503">
                <a:tc rowSpan="3">
                  <a:txBody>
                    <a:bodyPr/>
                    <a:lstStyle/>
                    <a:p>
                      <a:pPr algn="l">
                        <a:lnSpc>
                          <a:spcPct val="115000"/>
                        </a:lnSpc>
                        <a:spcAft>
                          <a:spcPts val="1000"/>
                        </a:spcAft>
                      </a:pPr>
                      <a:r>
                        <a:rPr lang="en-US" sz="700">
                          <a:effectLst/>
                        </a:rPr>
                        <a:t>Depreciation initial investment</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Depreciation drip lines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Yearly amount accounted for to replace the drip lines every 8 years (before new planting)</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30372980"/>
                  </a:ext>
                </a:extLst>
              </a:tr>
              <a:tr h="590965">
                <a:tc vMerge="1">
                  <a:txBody>
                    <a:bodyPr/>
                    <a:lstStyle/>
                    <a:p>
                      <a:endParaRPr lang="en-ZM"/>
                    </a:p>
                  </a:txBody>
                  <a:tcPr/>
                </a:tc>
                <a:tc>
                  <a:txBody>
                    <a:bodyPr/>
                    <a:lstStyle/>
                    <a:p>
                      <a:pPr algn="l">
                        <a:lnSpc>
                          <a:spcPct val="115000"/>
                        </a:lnSpc>
                        <a:spcAft>
                          <a:spcPts val="1000"/>
                        </a:spcAft>
                      </a:pPr>
                      <a:r>
                        <a:rPr lang="en-US" sz="700">
                          <a:effectLst/>
                        </a:rPr>
                        <a:t>Depreciation SDI main components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Yearly amount accounted for as depreciation of main components (e.g. main pipe lines, filtration station, pumps); linear depreciation model used, lifetime system 20 years.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490362445"/>
                  </a:ext>
                </a:extLst>
              </a:tr>
              <a:tr h="710696">
                <a:tc vMerge="1">
                  <a:txBody>
                    <a:bodyPr/>
                    <a:lstStyle/>
                    <a:p>
                      <a:endParaRPr lang="en-ZM"/>
                    </a:p>
                  </a:txBody>
                  <a:tcPr/>
                </a:tc>
                <a:tc>
                  <a:txBody>
                    <a:bodyPr/>
                    <a:lstStyle/>
                    <a:p>
                      <a:pPr algn="l">
                        <a:lnSpc>
                          <a:spcPct val="115000"/>
                        </a:lnSpc>
                        <a:spcAft>
                          <a:spcPts val="1000"/>
                        </a:spcAft>
                      </a:pPr>
                      <a:r>
                        <a:rPr lang="en-US" sz="700">
                          <a:effectLst/>
                        </a:rPr>
                        <a:t>Sensors &amp; information technology</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Yearly depreciation of expenses related to information, sensors and innovation management. This includes the fee for internal innovation operator or the engagement of an external consultant. </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2288852204"/>
                  </a:ext>
                </a:extLst>
              </a:tr>
              <a:tr h="351503">
                <a:tc rowSpan="9">
                  <a:txBody>
                    <a:bodyPr/>
                    <a:lstStyle/>
                    <a:p>
                      <a:pPr algn="l">
                        <a:lnSpc>
                          <a:spcPct val="115000"/>
                        </a:lnSpc>
                        <a:spcAft>
                          <a:spcPts val="1000"/>
                        </a:spcAft>
                      </a:pPr>
                      <a:r>
                        <a:rPr lang="en-US" sz="700">
                          <a:effectLst/>
                        </a:rPr>
                        <a:t>Operating costs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nchor="ctr"/>
                </a:tc>
                <a:tc>
                  <a:txBody>
                    <a:bodyPr/>
                    <a:lstStyle/>
                    <a:p>
                      <a:pPr algn="l">
                        <a:lnSpc>
                          <a:spcPct val="115000"/>
                        </a:lnSpc>
                        <a:spcAft>
                          <a:spcPts val="1000"/>
                        </a:spcAft>
                      </a:pPr>
                      <a:r>
                        <a:rPr lang="en-US" sz="700">
                          <a:effectLst/>
                        </a:rPr>
                        <a:t>Water use</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The costs contributed by the water consumption (assumes all water supplied by Zambia Sugar) </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3094521152"/>
                  </a:ext>
                </a:extLst>
              </a:tr>
              <a:tr h="471234">
                <a:tc vMerge="1">
                  <a:txBody>
                    <a:bodyPr/>
                    <a:lstStyle/>
                    <a:p>
                      <a:endParaRPr lang="en-ZM"/>
                    </a:p>
                  </a:txBody>
                  <a:tcPr/>
                </a:tc>
                <a:tc>
                  <a:txBody>
                    <a:bodyPr/>
                    <a:lstStyle/>
                    <a:p>
                      <a:pPr algn="l">
                        <a:lnSpc>
                          <a:spcPct val="115000"/>
                        </a:lnSpc>
                        <a:spcAft>
                          <a:spcPts val="1000"/>
                        </a:spcAft>
                      </a:pPr>
                      <a:r>
                        <a:rPr lang="en-US" sz="700">
                          <a:effectLst/>
                        </a:rPr>
                        <a:t>Electricity (ZMW/kWh)</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Yearly expenses of electricity (for ZESCO supply) in situations without solar unless otherwise indicated in report. </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415413414"/>
                  </a:ext>
                </a:extLst>
              </a:tr>
              <a:tr h="351503">
                <a:tc vMerge="1">
                  <a:txBody>
                    <a:bodyPr/>
                    <a:lstStyle/>
                    <a:p>
                      <a:endParaRPr lang="en-ZM"/>
                    </a:p>
                  </a:txBody>
                  <a:tcPr/>
                </a:tc>
                <a:tc>
                  <a:txBody>
                    <a:bodyPr/>
                    <a:lstStyle/>
                    <a:p>
                      <a:pPr algn="l">
                        <a:lnSpc>
                          <a:spcPct val="115000"/>
                        </a:lnSpc>
                        <a:spcAft>
                          <a:spcPts val="1000"/>
                        </a:spcAft>
                      </a:pPr>
                      <a:r>
                        <a:rPr lang="en-US" sz="700">
                          <a:effectLst/>
                        </a:rPr>
                        <a:t>Labour (including maintenance SDI)</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Expenses towards labour, including non- irrigation-related work, such as planting and harvesting. </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2768905641"/>
                  </a:ext>
                </a:extLst>
              </a:tr>
              <a:tr h="114368">
                <a:tc vMerge="1">
                  <a:txBody>
                    <a:bodyPr/>
                    <a:lstStyle/>
                    <a:p>
                      <a:endParaRPr lang="en-ZM"/>
                    </a:p>
                  </a:txBody>
                  <a:tcPr/>
                </a:tc>
                <a:tc>
                  <a:txBody>
                    <a:bodyPr/>
                    <a:lstStyle/>
                    <a:p>
                      <a:pPr algn="l">
                        <a:lnSpc>
                          <a:spcPct val="115000"/>
                        </a:lnSpc>
                        <a:spcAft>
                          <a:spcPts val="1000"/>
                        </a:spcAft>
                      </a:pPr>
                      <a:r>
                        <a:rPr lang="en-US" sz="700">
                          <a:effectLst/>
                        </a:rPr>
                        <a:t>Farm inputs (fertilizer)</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Expenses towards fertilizer application</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1717782617"/>
                  </a:ext>
                </a:extLst>
              </a:tr>
              <a:tr h="231772">
                <a:tc vMerge="1">
                  <a:txBody>
                    <a:bodyPr/>
                    <a:lstStyle/>
                    <a:p>
                      <a:endParaRPr lang="en-ZM"/>
                    </a:p>
                  </a:txBody>
                  <a:tcPr/>
                </a:tc>
                <a:tc>
                  <a:txBody>
                    <a:bodyPr/>
                    <a:lstStyle/>
                    <a:p>
                      <a:pPr algn="l">
                        <a:lnSpc>
                          <a:spcPct val="115000"/>
                        </a:lnSpc>
                        <a:spcAft>
                          <a:spcPts val="1000"/>
                        </a:spcAft>
                      </a:pPr>
                      <a:r>
                        <a:rPr lang="en-US" sz="700">
                          <a:effectLst/>
                        </a:rPr>
                        <a:t>Farm inputs (chemicals)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Expenses towards chemicals of pest and disease control</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4239670938"/>
                  </a:ext>
                </a:extLst>
              </a:tr>
              <a:tr h="231772">
                <a:tc vMerge="1">
                  <a:txBody>
                    <a:bodyPr/>
                    <a:lstStyle/>
                    <a:p>
                      <a:endParaRPr lang="en-ZM"/>
                    </a:p>
                  </a:txBody>
                  <a:tcPr/>
                </a:tc>
                <a:tc>
                  <a:txBody>
                    <a:bodyPr/>
                    <a:lstStyle/>
                    <a:p>
                      <a:pPr algn="l">
                        <a:lnSpc>
                          <a:spcPct val="115000"/>
                        </a:lnSpc>
                        <a:spcAft>
                          <a:spcPts val="1000"/>
                        </a:spcAft>
                      </a:pPr>
                      <a:r>
                        <a:rPr lang="en-US" sz="700">
                          <a:effectLst/>
                        </a:rPr>
                        <a:t>Weed control</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Labour expenses related to weed control</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2539420214"/>
                  </a:ext>
                </a:extLst>
              </a:tr>
              <a:tr h="231772">
                <a:tc vMerge="1">
                  <a:txBody>
                    <a:bodyPr/>
                    <a:lstStyle/>
                    <a:p>
                      <a:endParaRPr lang="en-ZM"/>
                    </a:p>
                  </a:txBody>
                  <a:tcPr/>
                </a:tc>
                <a:tc>
                  <a:txBody>
                    <a:bodyPr/>
                    <a:lstStyle/>
                    <a:p>
                      <a:pPr algn="l">
                        <a:lnSpc>
                          <a:spcPct val="115000"/>
                        </a:lnSpc>
                        <a:spcAft>
                          <a:spcPts val="1000"/>
                        </a:spcAft>
                      </a:pPr>
                      <a:r>
                        <a:rPr lang="en-US" sz="700">
                          <a:effectLst/>
                        </a:rPr>
                        <a:t>Other farm inputs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All other farm inputs such as tools, fuel, minor repairs </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311033842"/>
                  </a:ext>
                </a:extLst>
              </a:tr>
              <a:tr h="351503">
                <a:tc vMerge="1">
                  <a:txBody>
                    <a:bodyPr/>
                    <a:lstStyle/>
                    <a:p>
                      <a:endParaRPr lang="en-ZM"/>
                    </a:p>
                  </a:txBody>
                  <a:tcPr/>
                </a:tc>
                <a:tc>
                  <a:txBody>
                    <a:bodyPr/>
                    <a:lstStyle/>
                    <a:p>
                      <a:pPr algn="l">
                        <a:lnSpc>
                          <a:spcPct val="115000"/>
                        </a:lnSpc>
                        <a:spcAft>
                          <a:spcPts val="1000"/>
                        </a:spcAft>
                      </a:pPr>
                      <a:r>
                        <a:rPr lang="en-US" sz="700">
                          <a:effectLst/>
                        </a:rPr>
                        <a:t>Haulage</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Costs related to the transport of the harvested sugar cane to processing facility (outsourced to Zambia Sugar)</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1104328669"/>
                  </a:ext>
                </a:extLst>
              </a:tr>
              <a:tr h="351503">
                <a:tc vMerge="1">
                  <a:txBody>
                    <a:bodyPr/>
                    <a:lstStyle/>
                    <a:p>
                      <a:endParaRPr lang="en-ZM"/>
                    </a:p>
                  </a:txBody>
                  <a:tcPr/>
                </a:tc>
                <a:tc>
                  <a:txBody>
                    <a:bodyPr/>
                    <a:lstStyle/>
                    <a:p>
                      <a:pPr algn="l">
                        <a:lnSpc>
                          <a:spcPct val="115000"/>
                        </a:lnSpc>
                        <a:spcAft>
                          <a:spcPts val="1000"/>
                        </a:spcAft>
                      </a:pPr>
                      <a:r>
                        <a:rPr lang="en-US" sz="700">
                          <a:effectLst/>
                        </a:rPr>
                        <a:t>Farm Machinery</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All costs concerning farm machinery such as tractors, and agri-equipment from KASCOL.  </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2822296767"/>
                  </a:ext>
                </a:extLst>
              </a:tr>
              <a:tr h="114368">
                <a:tc>
                  <a:txBody>
                    <a:bodyPr/>
                    <a:lstStyle/>
                    <a:p>
                      <a:pPr algn="l">
                        <a:lnSpc>
                          <a:spcPct val="115000"/>
                        </a:lnSpc>
                        <a:spcAft>
                          <a:spcPts val="1000"/>
                        </a:spcAft>
                      </a:pPr>
                      <a:r>
                        <a:rPr lang="en-US" sz="700">
                          <a:effectLst/>
                        </a:rPr>
                        <a:t>Finance costs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Finance costs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Interest, cost of loan</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190537087"/>
                  </a:ext>
                </a:extLst>
              </a:tr>
              <a:tr h="231772">
                <a:tc>
                  <a:txBody>
                    <a:bodyPr/>
                    <a:lstStyle/>
                    <a:p>
                      <a:pPr algn="l">
                        <a:lnSpc>
                          <a:spcPct val="115000"/>
                        </a:lnSpc>
                        <a:spcAft>
                          <a:spcPts val="1000"/>
                        </a:spcAft>
                      </a:pPr>
                      <a:r>
                        <a:rPr lang="en-US" sz="700">
                          <a:effectLst/>
                        </a:rPr>
                        <a:t>Others</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a:effectLst/>
                        </a:rPr>
                        <a:t>Overhead (admin, overhead etc)</a:t>
                      </a:r>
                      <a:endParaRPr lang="en-ZM" sz="70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tc>
                  <a:txBody>
                    <a:bodyPr/>
                    <a:lstStyle/>
                    <a:p>
                      <a:pPr algn="l">
                        <a:lnSpc>
                          <a:spcPct val="115000"/>
                        </a:lnSpc>
                        <a:spcAft>
                          <a:spcPts val="1000"/>
                        </a:spcAft>
                      </a:pPr>
                      <a:r>
                        <a:rPr lang="en-US" sz="700" dirty="0">
                          <a:effectLst/>
                        </a:rPr>
                        <a:t>Contribution towards admin and other overhead costs. </a:t>
                      </a:r>
                      <a:endParaRPr lang="en-ZM" sz="700" dirty="0">
                        <a:effectLst/>
                        <a:latin typeface="Cambria" panose="02040503050406030204" pitchFamily="18" charset="0"/>
                        <a:ea typeface="MS Gothic" panose="020B0609070205080204" pitchFamily="49" charset="-128"/>
                        <a:cs typeface="Times New Roman" panose="02020603050405020304" pitchFamily="18" charset="0"/>
                      </a:endParaRPr>
                    </a:p>
                  </a:txBody>
                  <a:tcPr marL="42592" marR="42592" marT="0" marB="0"/>
                </a:tc>
                <a:extLst>
                  <a:ext uri="{0D108BD9-81ED-4DB2-BD59-A6C34878D82A}">
                    <a16:rowId xmlns:a16="http://schemas.microsoft.com/office/drawing/2014/main" val="3908610568"/>
                  </a:ext>
                </a:extLst>
              </a:tr>
            </a:tbl>
          </a:graphicData>
        </a:graphic>
      </p:graphicFrame>
    </p:spTree>
    <p:extLst>
      <p:ext uri="{BB962C8B-B14F-4D97-AF65-F5344CB8AC3E}">
        <p14:creationId xmlns:p14="http://schemas.microsoft.com/office/powerpoint/2010/main" val="4065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23</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ROI for option without solar and boreholes – expenses in ZMW</a:t>
            </a:r>
          </a:p>
          <a:p>
            <a:endParaRPr lang="en-GB" dirty="0"/>
          </a:p>
          <a:p>
            <a:endParaRPr lang="en-GB" dirty="0"/>
          </a:p>
          <a:p>
            <a:endParaRPr lang="en-GB" dirty="0"/>
          </a:p>
          <a:p>
            <a:endParaRPr lang="en-GB" dirty="0"/>
          </a:p>
        </p:txBody>
      </p:sp>
      <p:graphicFrame>
        <p:nvGraphicFramePr>
          <p:cNvPr id="8" name="Table 7">
            <a:extLst>
              <a:ext uri="{FF2B5EF4-FFF2-40B4-BE49-F238E27FC236}">
                <a16:creationId xmlns:a16="http://schemas.microsoft.com/office/drawing/2014/main" id="{5C7EB2EC-C97A-4846-874F-B374723E7DDD}"/>
              </a:ext>
            </a:extLst>
          </p:cNvPr>
          <p:cNvGraphicFramePr>
            <a:graphicFrameLocks noGrp="1"/>
          </p:cNvGraphicFramePr>
          <p:nvPr>
            <p:extLst>
              <p:ext uri="{D42A27DB-BD31-4B8C-83A1-F6EECF244321}">
                <p14:modId xmlns:p14="http://schemas.microsoft.com/office/powerpoint/2010/main" val="2208621882"/>
              </p:ext>
            </p:extLst>
          </p:nvPr>
        </p:nvGraphicFramePr>
        <p:xfrm>
          <a:off x="1835696" y="2608002"/>
          <a:ext cx="6120130" cy="3918905"/>
        </p:xfrm>
        <a:graphic>
          <a:graphicData uri="http://schemas.openxmlformats.org/drawingml/2006/table">
            <a:tbl>
              <a:tblPr firstRow="1" firstCol="1" bandRow="1">
                <a:tableStyleId>{5C22544A-7EE6-4342-B048-85BDC9FD1C3A}</a:tableStyleId>
              </a:tblPr>
              <a:tblGrid>
                <a:gridCol w="1586865">
                  <a:extLst>
                    <a:ext uri="{9D8B030D-6E8A-4147-A177-3AD203B41FA5}">
                      <a16:colId xmlns:a16="http://schemas.microsoft.com/office/drawing/2014/main" val="303001488"/>
                    </a:ext>
                  </a:extLst>
                </a:gridCol>
                <a:gridCol w="1586865">
                  <a:extLst>
                    <a:ext uri="{9D8B030D-6E8A-4147-A177-3AD203B41FA5}">
                      <a16:colId xmlns:a16="http://schemas.microsoft.com/office/drawing/2014/main" val="877798081"/>
                    </a:ext>
                  </a:extLst>
                </a:gridCol>
                <a:gridCol w="930910">
                  <a:extLst>
                    <a:ext uri="{9D8B030D-6E8A-4147-A177-3AD203B41FA5}">
                      <a16:colId xmlns:a16="http://schemas.microsoft.com/office/drawing/2014/main" val="714496255"/>
                    </a:ext>
                  </a:extLst>
                </a:gridCol>
                <a:gridCol w="1007745">
                  <a:extLst>
                    <a:ext uri="{9D8B030D-6E8A-4147-A177-3AD203B41FA5}">
                      <a16:colId xmlns:a16="http://schemas.microsoft.com/office/drawing/2014/main" val="2442747254"/>
                    </a:ext>
                  </a:extLst>
                </a:gridCol>
                <a:gridCol w="1007745">
                  <a:extLst>
                    <a:ext uri="{9D8B030D-6E8A-4147-A177-3AD203B41FA5}">
                      <a16:colId xmlns:a16="http://schemas.microsoft.com/office/drawing/2014/main" val="2348489019"/>
                    </a:ext>
                  </a:extLst>
                </a:gridCol>
              </a:tblGrid>
              <a:tr h="332740">
                <a:tc gridSpan="2">
                  <a:txBody>
                    <a:bodyPr/>
                    <a:lstStyle/>
                    <a:p>
                      <a:pPr algn="just">
                        <a:lnSpc>
                          <a:spcPct val="115000"/>
                        </a:lnSpc>
                        <a:spcAft>
                          <a:spcPts val="1000"/>
                        </a:spcAft>
                      </a:pPr>
                      <a:r>
                        <a:rPr lang="en-US" sz="1100" dirty="0">
                          <a:effectLst/>
                        </a:rPr>
                        <a:t>ROI analysis per Operation Strategy (OS) – Expected Annual Costs</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hMerge="1">
                  <a:txBody>
                    <a:bodyPr/>
                    <a:lstStyle/>
                    <a:p>
                      <a:endParaRPr lang="en-ZM"/>
                    </a:p>
                  </a:txBody>
                  <a:tcPr/>
                </a:tc>
                <a:tc>
                  <a:txBody>
                    <a:bodyPr/>
                    <a:lstStyle/>
                    <a:p>
                      <a:pPr algn="ctr">
                        <a:lnSpc>
                          <a:spcPct val="115000"/>
                        </a:lnSpc>
                        <a:spcAft>
                          <a:spcPts val="1000"/>
                        </a:spcAft>
                      </a:pPr>
                      <a:r>
                        <a:rPr lang="en-US" sz="1100" dirty="0">
                          <a:effectLst/>
                        </a:rPr>
                        <a:t>OS-A</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10737253"/>
                  </a:ext>
                </a:extLst>
              </a:tr>
              <a:tr h="219075">
                <a:tc rowSpan="3">
                  <a:txBody>
                    <a:bodyPr/>
                    <a:lstStyle/>
                    <a:p>
                      <a:pPr algn="just">
                        <a:lnSpc>
                          <a:spcPct val="115000"/>
                        </a:lnSpc>
                        <a:spcAft>
                          <a:spcPts val="1000"/>
                        </a:spcAft>
                      </a:pPr>
                      <a:r>
                        <a:rPr lang="en-US" sz="1100">
                          <a:effectLst/>
                        </a:rPr>
                        <a:t>Depreciation initial investment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Depreciation drip lines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503,676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503,676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503,676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04059010"/>
                  </a:ext>
                </a:extLst>
              </a:tr>
              <a:tr h="368300">
                <a:tc vMerge="1">
                  <a:txBody>
                    <a:bodyPr/>
                    <a:lstStyle/>
                    <a:p>
                      <a:endParaRPr lang="en-ZM"/>
                    </a:p>
                  </a:txBody>
                  <a:tcPr/>
                </a:tc>
                <a:tc>
                  <a:txBody>
                    <a:bodyPr/>
                    <a:lstStyle/>
                    <a:p>
                      <a:pPr algn="l">
                        <a:lnSpc>
                          <a:spcPct val="115000"/>
                        </a:lnSpc>
                        <a:spcAft>
                          <a:spcPts val="1000"/>
                        </a:spcAft>
                      </a:pPr>
                      <a:r>
                        <a:rPr lang="en-US" sz="1100">
                          <a:effectLst/>
                        </a:rPr>
                        <a:t>Depreciation SDI main components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1,547,068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1,547,068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1,547,068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15717315"/>
                  </a:ext>
                </a:extLst>
              </a:tr>
              <a:tr h="184150">
                <a:tc vMerge="1">
                  <a:txBody>
                    <a:bodyPr/>
                    <a:lstStyle/>
                    <a:p>
                      <a:endParaRPr lang="en-ZM"/>
                    </a:p>
                  </a:txBody>
                  <a:tcPr/>
                </a:tc>
                <a:tc>
                  <a:txBody>
                    <a:bodyPr/>
                    <a:lstStyle/>
                    <a:p>
                      <a:pPr algn="l">
                        <a:lnSpc>
                          <a:spcPct val="115000"/>
                        </a:lnSpc>
                        <a:spcAft>
                          <a:spcPts val="1000"/>
                        </a:spcAft>
                      </a:pPr>
                      <a:r>
                        <a:rPr lang="en-US" sz="1100">
                          <a:effectLst/>
                        </a:rPr>
                        <a:t>Depreciation sensors &amp; information technology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416,170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416,170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416,170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1682423"/>
                  </a:ext>
                </a:extLst>
              </a:tr>
              <a:tr h="184150">
                <a:tc rowSpan="9">
                  <a:txBody>
                    <a:bodyPr/>
                    <a:lstStyle/>
                    <a:p>
                      <a:pPr algn="just">
                        <a:lnSpc>
                          <a:spcPct val="115000"/>
                        </a:lnSpc>
                        <a:spcAft>
                          <a:spcPts val="1000"/>
                        </a:spcAft>
                      </a:pPr>
                      <a:r>
                        <a:rPr lang="en-US" sz="1100">
                          <a:effectLst/>
                        </a:rPr>
                        <a:t>Operating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Water use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1,789,228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1,341,921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576,166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248764916"/>
                  </a:ext>
                </a:extLst>
              </a:tr>
              <a:tr h="184150">
                <a:tc vMerge="1">
                  <a:txBody>
                    <a:bodyPr/>
                    <a:lstStyle/>
                    <a:p>
                      <a:endParaRPr lang="en-ZM"/>
                    </a:p>
                  </a:txBody>
                  <a:tcPr/>
                </a:tc>
                <a:tc>
                  <a:txBody>
                    <a:bodyPr/>
                    <a:lstStyle/>
                    <a:p>
                      <a:pPr algn="l">
                        <a:lnSpc>
                          <a:spcPct val="115000"/>
                        </a:lnSpc>
                        <a:spcAft>
                          <a:spcPts val="1000"/>
                        </a:spcAft>
                      </a:pPr>
                      <a:r>
                        <a:rPr lang="en-US" sz="1100">
                          <a:effectLst/>
                        </a:rPr>
                        <a:t>Electricity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1,169,154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876,866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376,490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03465482"/>
                  </a:ext>
                </a:extLst>
              </a:tr>
              <a:tr h="368300">
                <a:tc vMerge="1">
                  <a:txBody>
                    <a:bodyPr/>
                    <a:lstStyle/>
                    <a:p>
                      <a:endParaRPr lang="en-ZM"/>
                    </a:p>
                  </a:txBody>
                  <a:tcPr/>
                </a:tc>
                <a:tc>
                  <a:txBody>
                    <a:bodyPr/>
                    <a:lstStyle/>
                    <a:p>
                      <a:pPr algn="l">
                        <a:lnSpc>
                          <a:spcPct val="115000"/>
                        </a:lnSpc>
                        <a:spcAft>
                          <a:spcPts val="1000"/>
                        </a:spcAft>
                      </a:pPr>
                      <a:r>
                        <a:rPr lang="en-US" sz="1100">
                          <a:effectLst/>
                        </a:rPr>
                        <a:t>Labour (including maintenance SDI)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815,159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815,159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815,159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18288326"/>
                  </a:ext>
                </a:extLst>
              </a:tr>
              <a:tr h="184150">
                <a:tc vMerge="1">
                  <a:txBody>
                    <a:bodyPr/>
                    <a:lstStyle/>
                    <a:p>
                      <a:endParaRPr lang="en-ZM"/>
                    </a:p>
                  </a:txBody>
                  <a:tcPr/>
                </a:tc>
                <a:tc>
                  <a:txBody>
                    <a:bodyPr/>
                    <a:lstStyle/>
                    <a:p>
                      <a:pPr algn="l">
                        <a:lnSpc>
                          <a:spcPct val="115000"/>
                        </a:lnSpc>
                        <a:spcAft>
                          <a:spcPts val="1000"/>
                        </a:spcAft>
                      </a:pPr>
                      <a:r>
                        <a:rPr lang="en-US" sz="1100">
                          <a:effectLst/>
                        </a:rPr>
                        <a:t>Farm inputs (fertilizer)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2,393,303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2,127,381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1,861,458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50242324"/>
                  </a:ext>
                </a:extLst>
              </a:tr>
              <a:tr h="184150">
                <a:tc vMerge="1">
                  <a:txBody>
                    <a:bodyPr/>
                    <a:lstStyle/>
                    <a:p>
                      <a:endParaRPr lang="en-ZM"/>
                    </a:p>
                  </a:txBody>
                  <a:tcPr/>
                </a:tc>
                <a:tc>
                  <a:txBody>
                    <a:bodyPr/>
                    <a:lstStyle/>
                    <a:p>
                      <a:pPr algn="l">
                        <a:lnSpc>
                          <a:spcPct val="115000"/>
                        </a:lnSpc>
                        <a:spcAft>
                          <a:spcPts val="1000"/>
                        </a:spcAft>
                      </a:pPr>
                      <a:r>
                        <a:rPr lang="en-US" sz="1100">
                          <a:effectLst/>
                        </a:rPr>
                        <a:t>Farm inputs (chemicals)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200,632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200,632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200,632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07594088"/>
                  </a:ext>
                </a:extLst>
              </a:tr>
              <a:tr h="184150">
                <a:tc vMerge="1">
                  <a:txBody>
                    <a:bodyPr/>
                    <a:lstStyle/>
                    <a:p>
                      <a:endParaRPr lang="en-ZM"/>
                    </a:p>
                  </a:txBody>
                  <a:tcPr/>
                </a:tc>
                <a:tc>
                  <a:txBody>
                    <a:bodyPr/>
                    <a:lstStyle/>
                    <a:p>
                      <a:pPr algn="l">
                        <a:lnSpc>
                          <a:spcPct val="115000"/>
                        </a:lnSpc>
                        <a:spcAft>
                          <a:spcPts val="1000"/>
                        </a:spcAft>
                      </a:pPr>
                      <a:r>
                        <a:rPr lang="en-US" sz="1100">
                          <a:effectLst/>
                        </a:rPr>
                        <a:t>Weed control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200,551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200,551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200,551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76862361"/>
                  </a:ext>
                </a:extLst>
              </a:tr>
              <a:tr h="184150">
                <a:tc vMerge="1">
                  <a:txBody>
                    <a:bodyPr/>
                    <a:lstStyle/>
                    <a:p>
                      <a:endParaRPr lang="en-ZM"/>
                    </a:p>
                  </a:txBody>
                  <a:tcPr/>
                </a:tc>
                <a:tc>
                  <a:txBody>
                    <a:bodyPr/>
                    <a:lstStyle/>
                    <a:p>
                      <a:pPr algn="l">
                        <a:lnSpc>
                          <a:spcPct val="115000"/>
                        </a:lnSpc>
                        <a:spcAft>
                          <a:spcPts val="1000"/>
                        </a:spcAft>
                      </a:pPr>
                      <a:r>
                        <a:rPr lang="en-US" sz="1100">
                          <a:effectLst/>
                        </a:rPr>
                        <a:t>Other farm inputs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945,397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945,397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945,397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41591825"/>
                  </a:ext>
                </a:extLst>
              </a:tr>
              <a:tr h="184150">
                <a:tc vMerge="1">
                  <a:txBody>
                    <a:bodyPr/>
                    <a:lstStyle/>
                    <a:p>
                      <a:endParaRPr lang="en-ZM"/>
                    </a:p>
                  </a:txBody>
                  <a:tcPr/>
                </a:tc>
                <a:tc>
                  <a:txBody>
                    <a:bodyPr/>
                    <a:lstStyle/>
                    <a:p>
                      <a:pPr algn="l">
                        <a:lnSpc>
                          <a:spcPct val="115000"/>
                        </a:lnSpc>
                        <a:spcAft>
                          <a:spcPts val="1000"/>
                        </a:spcAft>
                      </a:pPr>
                      <a:r>
                        <a:rPr lang="en-US" sz="1100">
                          <a:effectLst/>
                        </a:rPr>
                        <a:t>Haulage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4,205,788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3,680,065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3,219,593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32604592"/>
                  </a:ext>
                </a:extLst>
              </a:tr>
              <a:tr h="184150">
                <a:tc vMerge="1">
                  <a:txBody>
                    <a:bodyPr/>
                    <a:lstStyle/>
                    <a:p>
                      <a:endParaRPr lang="en-ZM"/>
                    </a:p>
                  </a:txBody>
                  <a:tcPr/>
                </a:tc>
                <a:tc>
                  <a:txBody>
                    <a:bodyPr/>
                    <a:lstStyle/>
                    <a:p>
                      <a:pPr algn="l">
                        <a:lnSpc>
                          <a:spcPct val="115000"/>
                        </a:lnSpc>
                        <a:spcAft>
                          <a:spcPts val="1000"/>
                        </a:spcAft>
                      </a:pPr>
                      <a:r>
                        <a:rPr lang="en-US" sz="1100">
                          <a:effectLst/>
                        </a:rPr>
                        <a:t>Farm Machinery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1,143,989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1,143,989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1,143,989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86643514"/>
                  </a:ext>
                </a:extLst>
              </a:tr>
              <a:tr h="184150">
                <a:tc>
                  <a:txBody>
                    <a:bodyPr/>
                    <a:lstStyle/>
                    <a:p>
                      <a:pPr algn="just">
                        <a:lnSpc>
                          <a:spcPct val="115000"/>
                        </a:lnSpc>
                        <a:spcAft>
                          <a:spcPts val="1000"/>
                        </a:spcAft>
                      </a:pPr>
                      <a:r>
                        <a:rPr lang="en-US" sz="1100">
                          <a:effectLst/>
                        </a:rPr>
                        <a:t>Finance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Finance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1,994,195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1,994,195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1,994,195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40434189"/>
                  </a:ext>
                </a:extLst>
              </a:tr>
              <a:tr h="190500">
                <a:tc>
                  <a:txBody>
                    <a:bodyPr/>
                    <a:lstStyle/>
                    <a:p>
                      <a:pPr algn="just">
                        <a:lnSpc>
                          <a:spcPct val="115000"/>
                        </a:lnSpc>
                        <a:spcAft>
                          <a:spcPts val="1000"/>
                        </a:spcAft>
                      </a:pPr>
                      <a:r>
                        <a:rPr lang="en-US" sz="1100">
                          <a:effectLst/>
                        </a:rPr>
                        <a:t>Others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l">
                        <a:lnSpc>
                          <a:spcPct val="115000"/>
                        </a:lnSpc>
                        <a:spcAft>
                          <a:spcPts val="1000"/>
                        </a:spcAft>
                      </a:pPr>
                      <a:r>
                        <a:rPr lang="en-US" sz="1100">
                          <a:effectLst/>
                        </a:rPr>
                        <a:t>Overhead (admin, overhead etc.)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2,410,555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2,410,555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2,410,555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11884937"/>
                  </a:ext>
                </a:extLst>
              </a:tr>
              <a:tr h="190500">
                <a:tc gridSpan="2">
                  <a:txBody>
                    <a:bodyPr/>
                    <a:lstStyle/>
                    <a:p>
                      <a:pPr algn="ctr">
                        <a:lnSpc>
                          <a:spcPct val="115000"/>
                        </a:lnSpc>
                        <a:spcAft>
                          <a:spcPts val="1000"/>
                        </a:spcAft>
                      </a:pPr>
                      <a:r>
                        <a:rPr lang="en-US" sz="11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hMerge="1">
                  <a:txBody>
                    <a:bodyPr/>
                    <a:lstStyle/>
                    <a:p>
                      <a:endParaRPr lang="en-ZM"/>
                    </a:p>
                  </a:txBody>
                  <a:tcPr/>
                </a:tc>
                <a:tc>
                  <a:txBody>
                    <a:bodyPr/>
                    <a:lstStyle/>
                    <a:p>
                      <a:pPr algn="r">
                        <a:lnSpc>
                          <a:spcPct val="115000"/>
                        </a:lnSpc>
                        <a:spcAft>
                          <a:spcPts val="1000"/>
                        </a:spcAft>
                      </a:pPr>
                      <a:r>
                        <a:rPr lang="en-US" sz="1100">
                          <a:effectLst/>
                        </a:rPr>
                        <a:t>19,734,865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18,203,623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dirty="0">
                          <a:effectLst/>
                        </a:rPr>
                        <a:t>16,211,099</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4591531"/>
                  </a:ext>
                </a:extLst>
              </a:tr>
            </a:tbl>
          </a:graphicData>
        </a:graphic>
      </p:graphicFrame>
    </p:spTree>
    <p:extLst>
      <p:ext uri="{BB962C8B-B14F-4D97-AF65-F5344CB8AC3E}">
        <p14:creationId xmlns:p14="http://schemas.microsoft.com/office/powerpoint/2010/main" val="377452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24</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ROI for option without solar and boreholes – expenses in %</a:t>
            </a:r>
          </a:p>
          <a:p>
            <a:endParaRPr lang="en-GB" dirty="0"/>
          </a:p>
          <a:p>
            <a:endParaRPr lang="en-GB" dirty="0"/>
          </a:p>
          <a:p>
            <a:endParaRPr lang="en-GB" dirty="0"/>
          </a:p>
          <a:p>
            <a:endParaRPr lang="en-GB" dirty="0"/>
          </a:p>
        </p:txBody>
      </p:sp>
      <p:graphicFrame>
        <p:nvGraphicFramePr>
          <p:cNvPr id="3" name="Table 2">
            <a:extLst>
              <a:ext uri="{FF2B5EF4-FFF2-40B4-BE49-F238E27FC236}">
                <a16:creationId xmlns:a16="http://schemas.microsoft.com/office/drawing/2014/main" id="{D7B53F40-EEC4-45A4-A2D1-30C0B5B55D73}"/>
              </a:ext>
            </a:extLst>
          </p:cNvPr>
          <p:cNvGraphicFramePr>
            <a:graphicFrameLocks noGrp="1"/>
          </p:cNvGraphicFramePr>
          <p:nvPr>
            <p:extLst>
              <p:ext uri="{D42A27DB-BD31-4B8C-83A1-F6EECF244321}">
                <p14:modId xmlns:p14="http://schemas.microsoft.com/office/powerpoint/2010/main" val="214551361"/>
              </p:ext>
            </p:extLst>
          </p:nvPr>
        </p:nvGraphicFramePr>
        <p:xfrm>
          <a:off x="1342897" y="2556580"/>
          <a:ext cx="7499351" cy="3560948"/>
        </p:xfrm>
        <a:graphic>
          <a:graphicData uri="http://schemas.openxmlformats.org/drawingml/2006/table">
            <a:tbl>
              <a:tblPr firstRow="1" firstCol="1" bandRow="1">
                <a:tableStyleId>{5C22544A-7EE6-4342-B048-85BDC9FD1C3A}</a:tableStyleId>
              </a:tblPr>
              <a:tblGrid>
                <a:gridCol w="2365007">
                  <a:extLst>
                    <a:ext uri="{9D8B030D-6E8A-4147-A177-3AD203B41FA5}">
                      <a16:colId xmlns:a16="http://schemas.microsoft.com/office/drawing/2014/main" val="2508021465"/>
                    </a:ext>
                  </a:extLst>
                </a:gridCol>
                <a:gridCol w="3312368">
                  <a:extLst>
                    <a:ext uri="{9D8B030D-6E8A-4147-A177-3AD203B41FA5}">
                      <a16:colId xmlns:a16="http://schemas.microsoft.com/office/drawing/2014/main" val="857516074"/>
                    </a:ext>
                  </a:extLst>
                </a:gridCol>
                <a:gridCol w="648072">
                  <a:extLst>
                    <a:ext uri="{9D8B030D-6E8A-4147-A177-3AD203B41FA5}">
                      <a16:colId xmlns:a16="http://schemas.microsoft.com/office/drawing/2014/main" val="500340723"/>
                    </a:ext>
                  </a:extLst>
                </a:gridCol>
                <a:gridCol w="576064">
                  <a:extLst>
                    <a:ext uri="{9D8B030D-6E8A-4147-A177-3AD203B41FA5}">
                      <a16:colId xmlns:a16="http://schemas.microsoft.com/office/drawing/2014/main" val="3406762127"/>
                    </a:ext>
                  </a:extLst>
                </a:gridCol>
                <a:gridCol w="597840">
                  <a:extLst>
                    <a:ext uri="{9D8B030D-6E8A-4147-A177-3AD203B41FA5}">
                      <a16:colId xmlns:a16="http://schemas.microsoft.com/office/drawing/2014/main" val="227646267"/>
                    </a:ext>
                  </a:extLst>
                </a:gridCol>
              </a:tblGrid>
              <a:tr h="182374">
                <a:tc>
                  <a:txBody>
                    <a:bodyPr/>
                    <a:lstStyle/>
                    <a:p>
                      <a:pPr algn="just">
                        <a:lnSpc>
                          <a:spcPct val="115000"/>
                        </a:lnSpc>
                        <a:spcAft>
                          <a:spcPts val="1000"/>
                        </a:spcAft>
                      </a:pPr>
                      <a:r>
                        <a:rPr lang="en-US" sz="1100">
                          <a:effectLst/>
                        </a:rPr>
                        <a:t>Category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just">
                        <a:lnSpc>
                          <a:spcPct val="115000"/>
                        </a:lnSpc>
                        <a:spcAft>
                          <a:spcPts val="1000"/>
                        </a:spcAft>
                      </a:pPr>
                      <a:r>
                        <a:rPr lang="en-US" sz="1100">
                          <a:effectLst/>
                        </a:rPr>
                        <a:t>Factor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3760621154"/>
                  </a:ext>
                </a:extLst>
              </a:tr>
              <a:tr h="182374">
                <a:tc rowSpan="4">
                  <a:txBody>
                    <a:bodyPr/>
                    <a:lstStyle/>
                    <a:p>
                      <a:pPr algn="just">
                        <a:lnSpc>
                          <a:spcPct val="115000"/>
                        </a:lnSpc>
                        <a:spcAft>
                          <a:spcPts val="1000"/>
                        </a:spcAft>
                      </a:pPr>
                      <a:r>
                        <a:rPr lang="en-US" sz="1100">
                          <a:effectLst/>
                        </a:rPr>
                        <a:t>Depreciation initial investment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just">
                        <a:lnSpc>
                          <a:spcPct val="115000"/>
                        </a:lnSpc>
                        <a:spcAft>
                          <a:spcPts val="1000"/>
                        </a:spcAft>
                      </a:pPr>
                      <a:r>
                        <a:rPr lang="en-US" sz="1100">
                          <a:effectLst/>
                        </a:rPr>
                        <a:t>Depreciation drip lines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2.8%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3.1%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3840533662"/>
                  </a:ext>
                </a:extLst>
              </a:tr>
              <a:tr h="223880">
                <a:tc vMerge="1">
                  <a:txBody>
                    <a:bodyPr/>
                    <a:lstStyle/>
                    <a:p>
                      <a:endParaRPr lang="en-ZM"/>
                    </a:p>
                  </a:txBody>
                  <a:tcPr/>
                </a:tc>
                <a:tc>
                  <a:txBody>
                    <a:bodyPr/>
                    <a:lstStyle/>
                    <a:p>
                      <a:pPr algn="just">
                        <a:lnSpc>
                          <a:spcPct val="115000"/>
                        </a:lnSpc>
                        <a:spcAft>
                          <a:spcPts val="1000"/>
                        </a:spcAft>
                      </a:pPr>
                      <a:r>
                        <a:rPr lang="en-US" sz="1100">
                          <a:effectLst/>
                        </a:rPr>
                        <a:t>Depreciation SDI main components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7.8%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8.5%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9.5%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914172585"/>
                  </a:ext>
                </a:extLst>
              </a:tr>
              <a:tr h="182374">
                <a:tc vMerge="1">
                  <a:txBody>
                    <a:bodyPr/>
                    <a:lstStyle/>
                    <a:p>
                      <a:endParaRPr lang="en-ZM"/>
                    </a:p>
                  </a:txBody>
                  <a:tcPr/>
                </a:tc>
                <a:tc>
                  <a:txBody>
                    <a:bodyPr/>
                    <a:lstStyle/>
                    <a:p>
                      <a:pPr algn="just">
                        <a:lnSpc>
                          <a:spcPct val="115000"/>
                        </a:lnSpc>
                        <a:spcAft>
                          <a:spcPts val="1000"/>
                        </a:spcAft>
                      </a:pPr>
                      <a:r>
                        <a:rPr lang="en-US" sz="1100">
                          <a:effectLst/>
                        </a:rPr>
                        <a:t>Depreciation sensors &amp; information technology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2.1%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789545333"/>
                  </a:ext>
                </a:extLst>
              </a:tr>
              <a:tr h="369591">
                <a:tc vMerge="1">
                  <a:txBody>
                    <a:bodyPr/>
                    <a:lstStyle/>
                    <a:p>
                      <a:endParaRPr lang="en-ZM"/>
                    </a:p>
                  </a:txBody>
                  <a:tcPr/>
                </a:tc>
                <a:tc>
                  <a:txBody>
                    <a:bodyPr/>
                    <a:lstStyle/>
                    <a:p>
                      <a:pPr algn="just">
                        <a:lnSpc>
                          <a:spcPct val="115000"/>
                        </a:lnSpc>
                        <a:spcAft>
                          <a:spcPts val="1000"/>
                        </a:spcAft>
                      </a:pPr>
                      <a:r>
                        <a:rPr lang="en-US" sz="1100">
                          <a:effectLst/>
                        </a:rPr>
                        <a:t>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12.5%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13.6%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15.2%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3098765185"/>
                  </a:ext>
                </a:extLst>
              </a:tr>
              <a:tr h="182374">
                <a:tc rowSpan="10">
                  <a:txBody>
                    <a:bodyPr/>
                    <a:lstStyle/>
                    <a:p>
                      <a:pPr algn="just">
                        <a:lnSpc>
                          <a:spcPct val="115000"/>
                        </a:lnSpc>
                        <a:spcAft>
                          <a:spcPts val="1000"/>
                        </a:spcAft>
                      </a:pPr>
                      <a:r>
                        <a:rPr lang="en-US" sz="1100">
                          <a:effectLst/>
                        </a:rPr>
                        <a:t>Operating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just">
                        <a:lnSpc>
                          <a:spcPct val="115000"/>
                        </a:lnSpc>
                        <a:spcAft>
                          <a:spcPts val="1000"/>
                        </a:spcAft>
                      </a:pPr>
                      <a:r>
                        <a:rPr lang="en-US" sz="1100">
                          <a:effectLst/>
                        </a:rPr>
                        <a:t>Water use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7.4%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3.6%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3080892519"/>
                  </a:ext>
                </a:extLst>
              </a:tr>
              <a:tr h="182374">
                <a:tc vMerge="1">
                  <a:txBody>
                    <a:bodyPr/>
                    <a:lstStyle/>
                    <a:p>
                      <a:endParaRPr lang="en-ZM"/>
                    </a:p>
                  </a:txBody>
                  <a:tcPr/>
                </a:tc>
                <a:tc>
                  <a:txBody>
                    <a:bodyPr/>
                    <a:lstStyle/>
                    <a:p>
                      <a:pPr algn="just">
                        <a:lnSpc>
                          <a:spcPct val="115000"/>
                        </a:lnSpc>
                        <a:spcAft>
                          <a:spcPts val="1000"/>
                        </a:spcAft>
                      </a:pPr>
                      <a:r>
                        <a:rPr lang="en-US" sz="1100">
                          <a:effectLst/>
                        </a:rPr>
                        <a:t>Electricity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5.9%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4.8%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149653612"/>
                  </a:ext>
                </a:extLst>
              </a:tr>
              <a:tr h="227024">
                <a:tc vMerge="1">
                  <a:txBody>
                    <a:bodyPr/>
                    <a:lstStyle/>
                    <a:p>
                      <a:endParaRPr lang="en-ZM"/>
                    </a:p>
                  </a:txBody>
                  <a:tcPr/>
                </a:tc>
                <a:tc>
                  <a:txBody>
                    <a:bodyPr/>
                    <a:lstStyle/>
                    <a:p>
                      <a:pPr algn="just">
                        <a:lnSpc>
                          <a:spcPct val="115000"/>
                        </a:lnSpc>
                        <a:spcAft>
                          <a:spcPts val="1000"/>
                        </a:spcAft>
                      </a:pPr>
                      <a:r>
                        <a:rPr lang="en-US" sz="1100">
                          <a:effectLst/>
                        </a:rPr>
                        <a:t>Labour (including maintenance SDI)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4.1%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4.5%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5.0%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862080825"/>
                  </a:ext>
                </a:extLst>
              </a:tr>
              <a:tr h="182374">
                <a:tc vMerge="1">
                  <a:txBody>
                    <a:bodyPr/>
                    <a:lstStyle/>
                    <a:p>
                      <a:endParaRPr lang="en-ZM"/>
                    </a:p>
                  </a:txBody>
                  <a:tcPr/>
                </a:tc>
                <a:tc>
                  <a:txBody>
                    <a:bodyPr/>
                    <a:lstStyle/>
                    <a:p>
                      <a:pPr algn="just">
                        <a:lnSpc>
                          <a:spcPct val="115000"/>
                        </a:lnSpc>
                        <a:spcAft>
                          <a:spcPts val="1000"/>
                        </a:spcAft>
                      </a:pPr>
                      <a:r>
                        <a:rPr lang="en-US" sz="1100">
                          <a:effectLst/>
                        </a:rPr>
                        <a:t>Farm inputs (fertilizer)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12.1%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11.7%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912245850"/>
                  </a:ext>
                </a:extLst>
              </a:tr>
              <a:tr h="182374">
                <a:tc vMerge="1">
                  <a:txBody>
                    <a:bodyPr/>
                    <a:lstStyle/>
                    <a:p>
                      <a:endParaRPr lang="en-ZM"/>
                    </a:p>
                  </a:txBody>
                  <a:tcPr/>
                </a:tc>
                <a:tc>
                  <a:txBody>
                    <a:bodyPr/>
                    <a:lstStyle/>
                    <a:p>
                      <a:pPr algn="just">
                        <a:lnSpc>
                          <a:spcPct val="115000"/>
                        </a:lnSpc>
                        <a:spcAft>
                          <a:spcPts val="1000"/>
                        </a:spcAft>
                      </a:pPr>
                      <a:r>
                        <a:rPr lang="en-US" sz="1100">
                          <a:effectLst/>
                        </a:rPr>
                        <a:t>Farm inputs (chemicals)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702587626"/>
                  </a:ext>
                </a:extLst>
              </a:tr>
              <a:tr h="182374">
                <a:tc vMerge="1">
                  <a:txBody>
                    <a:bodyPr/>
                    <a:lstStyle/>
                    <a:p>
                      <a:endParaRPr lang="en-ZM"/>
                    </a:p>
                  </a:txBody>
                  <a:tcPr/>
                </a:tc>
                <a:tc>
                  <a:txBody>
                    <a:bodyPr/>
                    <a:lstStyle/>
                    <a:p>
                      <a:pPr algn="just">
                        <a:lnSpc>
                          <a:spcPct val="115000"/>
                        </a:lnSpc>
                        <a:spcAft>
                          <a:spcPts val="1000"/>
                        </a:spcAft>
                      </a:pPr>
                      <a:r>
                        <a:rPr lang="en-US" sz="1100">
                          <a:effectLst/>
                        </a:rPr>
                        <a:t>Weed control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9789818"/>
                  </a:ext>
                </a:extLst>
              </a:tr>
              <a:tr h="182374">
                <a:tc vMerge="1">
                  <a:txBody>
                    <a:bodyPr/>
                    <a:lstStyle/>
                    <a:p>
                      <a:endParaRPr lang="en-ZM"/>
                    </a:p>
                  </a:txBody>
                  <a:tcPr/>
                </a:tc>
                <a:tc>
                  <a:txBody>
                    <a:bodyPr/>
                    <a:lstStyle/>
                    <a:p>
                      <a:pPr algn="just">
                        <a:lnSpc>
                          <a:spcPct val="115000"/>
                        </a:lnSpc>
                        <a:spcAft>
                          <a:spcPts val="1000"/>
                        </a:spcAft>
                      </a:pPr>
                      <a:r>
                        <a:rPr lang="en-US" sz="1100">
                          <a:effectLst/>
                        </a:rPr>
                        <a:t>Other farm inputs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4.8%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5.2%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5.8%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2225120825"/>
                  </a:ext>
                </a:extLst>
              </a:tr>
              <a:tr h="182374">
                <a:tc vMerge="1">
                  <a:txBody>
                    <a:bodyPr/>
                    <a:lstStyle/>
                    <a:p>
                      <a:endParaRPr lang="en-ZM"/>
                    </a:p>
                  </a:txBody>
                  <a:tcPr/>
                </a:tc>
                <a:tc>
                  <a:txBody>
                    <a:bodyPr/>
                    <a:lstStyle/>
                    <a:p>
                      <a:pPr algn="just">
                        <a:lnSpc>
                          <a:spcPct val="115000"/>
                        </a:lnSpc>
                        <a:spcAft>
                          <a:spcPts val="1000"/>
                        </a:spcAft>
                      </a:pPr>
                      <a:r>
                        <a:rPr lang="en-US" sz="1100">
                          <a:effectLst/>
                        </a:rPr>
                        <a:t>Haulage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21.3%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20.2%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19.9%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503262484"/>
                  </a:ext>
                </a:extLst>
              </a:tr>
              <a:tr h="182374">
                <a:tc vMerge="1">
                  <a:txBody>
                    <a:bodyPr/>
                    <a:lstStyle/>
                    <a:p>
                      <a:endParaRPr lang="en-ZM"/>
                    </a:p>
                  </a:txBody>
                  <a:tcPr/>
                </a:tc>
                <a:tc>
                  <a:txBody>
                    <a:bodyPr/>
                    <a:lstStyle/>
                    <a:p>
                      <a:pPr algn="just">
                        <a:lnSpc>
                          <a:spcPct val="115000"/>
                        </a:lnSpc>
                        <a:spcAft>
                          <a:spcPts val="1000"/>
                        </a:spcAft>
                      </a:pPr>
                      <a:r>
                        <a:rPr lang="en-US" sz="1100">
                          <a:effectLst/>
                        </a:rPr>
                        <a:t>Farm Machinery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5.8%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6.3%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7.1%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1360986366"/>
                  </a:ext>
                </a:extLst>
              </a:tr>
              <a:tr h="369591">
                <a:tc vMerge="1">
                  <a:txBody>
                    <a:bodyPr/>
                    <a:lstStyle/>
                    <a:p>
                      <a:endParaRPr lang="en-ZM"/>
                    </a:p>
                  </a:txBody>
                  <a:tcPr/>
                </a:tc>
                <a:tc>
                  <a:txBody>
                    <a:bodyPr/>
                    <a:lstStyle/>
                    <a:p>
                      <a:pPr algn="just">
                        <a:lnSpc>
                          <a:spcPct val="115000"/>
                        </a:lnSpc>
                        <a:spcAft>
                          <a:spcPts val="1000"/>
                        </a:spcAft>
                      </a:pPr>
                      <a:r>
                        <a:rPr lang="en-US" sz="1100">
                          <a:effectLst/>
                        </a:rPr>
                        <a:t>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65.2%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62.3%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57.6%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4146739755"/>
                  </a:ext>
                </a:extLst>
              </a:tr>
              <a:tr h="182374">
                <a:tc>
                  <a:txBody>
                    <a:bodyPr/>
                    <a:lstStyle/>
                    <a:p>
                      <a:pPr algn="just">
                        <a:lnSpc>
                          <a:spcPct val="115000"/>
                        </a:lnSpc>
                        <a:spcAft>
                          <a:spcPts val="1000"/>
                        </a:spcAft>
                      </a:pPr>
                      <a:r>
                        <a:rPr lang="en-US" sz="1100">
                          <a:effectLst/>
                        </a:rPr>
                        <a:t>Finance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just">
                        <a:lnSpc>
                          <a:spcPct val="115000"/>
                        </a:lnSpc>
                        <a:spcAft>
                          <a:spcPts val="1000"/>
                        </a:spcAft>
                      </a:pPr>
                      <a:r>
                        <a:rPr lang="en-US" sz="1100">
                          <a:effectLst/>
                        </a:rPr>
                        <a:t>Finance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10.1%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4193996314"/>
                  </a:ext>
                </a:extLst>
              </a:tr>
              <a:tr h="182374">
                <a:tc>
                  <a:txBody>
                    <a:bodyPr/>
                    <a:lstStyle/>
                    <a:p>
                      <a:pPr algn="just">
                        <a:lnSpc>
                          <a:spcPct val="115000"/>
                        </a:lnSpc>
                        <a:spcAft>
                          <a:spcPts val="1000"/>
                        </a:spcAft>
                      </a:pPr>
                      <a:r>
                        <a:rPr lang="en-US" sz="1100">
                          <a:effectLst/>
                        </a:rPr>
                        <a:t>Others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just">
                        <a:lnSpc>
                          <a:spcPct val="115000"/>
                        </a:lnSpc>
                        <a:spcAft>
                          <a:spcPts val="1000"/>
                        </a:spcAft>
                      </a:pPr>
                      <a:r>
                        <a:rPr lang="en-US" sz="1100">
                          <a:effectLst/>
                        </a:rPr>
                        <a:t>Overhead (admin, overhead etc)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tc>
                <a:tc>
                  <a:txBody>
                    <a:bodyPr/>
                    <a:lstStyle/>
                    <a:p>
                      <a:pPr algn="ctr">
                        <a:lnSpc>
                          <a:spcPct val="115000"/>
                        </a:lnSpc>
                        <a:spcAft>
                          <a:spcPts val="1000"/>
                        </a:spcAft>
                      </a:pPr>
                      <a:r>
                        <a:rPr lang="en-US" sz="1100">
                          <a:effectLst/>
                        </a:rPr>
                        <a:t>12.2%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a:effectLst/>
                        </a:rPr>
                        <a:t>13.2%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tc>
                  <a:txBody>
                    <a:bodyPr/>
                    <a:lstStyle/>
                    <a:p>
                      <a:pPr algn="ctr">
                        <a:lnSpc>
                          <a:spcPct val="115000"/>
                        </a:lnSpc>
                        <a:spcAft>
                          <a:spcPts val="1000"/>
                        </a:spcAft>
                      </a:pPr>
                      <a:r>
                        <a:rPr lang="en-US" sz="1100" dirty="0">
                          <a:effectLst/>
                        </a:rPr>
                        <a:t>14.9%</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7919" marR="67919" marT="0" marB="0" anchor="ctr"/>
                </a:tc>
                <a:extLst>
                  <a:ext uri="{0D108BD9-81ED-4DB2-BD59-A6C34878D82A}">
                    <a16:rowId xmlns:a16="http://schemas.microsoft.com/office/drawing/2014/main" val="3057371761"/>
                  </a:ext>
                </a:extLst>
              </a:tr>
            </a:tbl>
          </a:graphicData>
        </a:graphic>
      </p:graphicFrame>
    </p:spTree>
    <p:extLst>
      <p:ext uri="{BB962C8B-B14F-4D97-AF65-F5344CB8AC3E}">
        <p14:creationId xmlns:p14="http://schemas.microsoft.com/office/powerpoint/2010/main" val="4072349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25</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ROI for option without solar and boreholes – turnover</a:t>
            </a:r>
          </a:p>
          <a:p>
            <a:endParaRPr lang="en-GB" dirty="0"/>
          </a:p>
          <a:p>
            <a:endParaRPr lang="en-GB" dirty="0"/>
          </a:p>
          <a:p>
            <a:endParaRPr lang="en-GB" dirty="0"/>
          </a:p>
          <a:p>
            <a:endParaRPr lang="en-GB" dirty="0"/>
          </a:p>
        </p:txBody>
      </p:sp>
      <p:graphicFrame>
        <p:nvGraphicFramePr>
          <p:cNvPr id="8" name="Table 7">
            <a:extLst>
              <a:ext uri="{FF2B5EF4-FFF2-40B4-BE49-F238E27FC236}">
                <a16:creationId xmlns:a16="http://schemas.microsoft.com/office/drawing/2014/main" id="{E5FEBB65-2546-4DCE-99DA-30FB52F25B47}"/>
              </a:ext>
            </a:extLst>
          </p:cNvPr>
          <p:cNvGraphicFramePr>
            <a:graphicFrameLocks noGrp="1"/>
          </p:cNvGraphicFramePr>
          <p:nvPr/>
        </p:nvGraphicFramePr>
        <p:xfrm>
          <a:off x="2508250" y="3002405"/>
          <a:ext cx="5353050" cy="1675575"/>
        </p:xfrm>
        <a:graphic>
          <a:graphicData uri="http://schemas.openxmlformats.org/drawingml/2006/table">
            <a:tbl>
              <a:tblPr firstRow="1" firstCol="1" bandRow="1">
                <a:tableStyleId>{5C22544A-7EE6-4342-B048-85BDC9FD1C3A}</a:tableStyleId>
              </a:tblPr>
              <a:tblGrid>
                <a:gridCol w="2337435">
                  <a:extLst>
                    <a:ext uri="{9D8B030D-6E8A-4147-A177-3AD203B41FA5}">
                      <a16:colId xmlns:a16="http://schemas.microsoft.com/office/drawing/2014/main" val="1674280937"/>
                    </a:ext>
                  </a:extLst>
                </a:gridCol>
                <a:gridCol w="930275">
                  <a:extLst>
                    <a:ext uri="{9D8B030D-6E8A-4147-A177-3AD203B41FA5}">
                      <a16:colId xmlns:a16="http://schemas.microsoft.com/office/drawing/2014/main" val="811550003"/>
                    </a:ext>
                  </a:extLst>
                </a:gridCol>
                <a:gridCol w="1006475">
                  <a:extLst>
                    <a:ext uri="{9D8B030D-6E8A-4147-A177-3AD203B41FA5}">
                      <a16:colId xmlns:a16="http://schemas.microsoft.com/office/drawing/2014/main" val="2709921194"/>
                    </a:ext>
                  </a:extLst>
                </a:gridCol>
                <a:gridCol w="1078865">
                  <a:extLst>
                    <a:ext uri="{9D8B030D-6E8A-4147-A177-3AD203B41FA5}">
                      <a16:colId xmlns:a16="http://schemas.microsoft.com/office/drawing/2014/main" val="1324276718"/>
                    </a:ext>
                  </a:extLst>
                </a:gridCol>
              </a:tblGrid>
              <a:tr h="151765">
                <a:tc>
                  <a:txBody>
                    <a:bodyPr/>
                    <a:lstStyle/>
                    <a:p>
                      <a:pPr algn="just">
                        <a:lnSpc>
                          <a:spcPct val="115000"/>
                        </a:lnSpc>
                        <a:spcAft>
                          <a:spcPts val="1000"/>
                        </a:spcAft>
                      </a:pPr>
                      <a:r>
                        <a:rPr lang="en-US" sz="1100">
                          <a:effectLst/>
                        </a:rPr>
                        <a:t>Yield &amp; Turnover per 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70416581"/>
                  </a:ext>
                </a:extLst>
              </a:tr>
              <a:tr h="210185">
                <a:tc>
                  <a:txBody>
                    <a:bodyPr/>
                    <a:lstStyle/>
                    <a:p>
                      <a:pPr algn="just">
                        <a:lnSpc>
                          <a:spcPct val="115000"/>
                        </a:lnSpc>
                        <a:spcAft>
                          <a:spcPts val="1000"/>
                        </a:spcAft>
                      </a:pPr>
                      <a:r>
                        <a:rPr lang="it-IT" sz="1100">
                          <a:effectLst/>
                        </a:rPr>
                        <a:t>Yield per ha (ton cane)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149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131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114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48466064"/>
                  </a:ext>
                </a:extLst>
              </a:tr>
              <a:tr h="206375">
                <a:tc>
                  <a:txBody>
                    <a:bodyPr/>
                    <a:lstStyle/>
                    <a:p>
                      <a:pPr algn="just">
                        <a:lnSpc>
                          <a:spcPct val="115000"/>
                        </a:lnSpc>
                        <a:spcAft>
                          <a:spcPts val="1000"/>
                        </a:spcAft>
                      </a:pPr>
                      <a:r>
                        <a:rPr lang="en-US" sz="1100">
                          <a:effectLst/>
                        </a:rPr>
                        <a:t>total yield (ton cane) (for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46,391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40,592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35,513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48707042"/>
                  </a:ext>
                </a:extLst>
              </a:tr>
              <a:tr h="177800">
                <a:tc>
                  <a:txBody>
                    <a:bodyPr/>
                    <a:lstStyle/>
                    <a:p>
                      <a:pPr algn="just">
                        <a:lnSpc>
                          <a:spcPct val="115000"/>
                        </a:lnSpc>
                        <a:spcAft>
                          <a:spcPts val="1000"/>
                        </a:spcAft>
                      </a:pPr>
                      <a:r>
                        <a:rPr lang="en-US" sz="1100">
                          <a:effectLst/>
                        </a:rPr>
                        <a:t>ERC content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925064077"/>
                  </a:ext>
                </a:extLst>
              </a:tr>
              <a:tr h="177800">
                <a:tc>
                  <a:txBody>
                    <a:bodyPr/>
                    <a:lstStyle/>
                    <a:p>
                      <a:pPr algn="just">
                        <a:lnSpc>
                          <a:spcPct val="115000"/>
                        </a:lnSpc>
                        <a:spcAft>
                          <a:spcPts val="1000"/>
                        </a:spcAft>
                      </a:pPr>
                      <a:r>
                        <a:rPr lang="en-US" sz="1100">
                          <a:effectLst/>
                        </a:rPr>
                        <a:t>ERC (ton/ha)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22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97617697"/>
                  </a:ext>
                </a:extLst>
              </a:tr>
              <a:tr h="177800">
                <a:tc>
                  <a:txBody>
                    <a:bodyPr/>
                    <a:lstStyle/>
                    <a:p>
                      <a:pPr algn="just">
                        <a:lnSpc>
                          <a:spcPct val="115000"/>
                        </a:lnSpc>
                        <a:spcAft>
                          <a:spcPts val="1000"/>
                        </a:spcAft>
                      </a:pPr>
                      <a:r>
                        <a:rPr lang="en-US" sz="1100">
                          <a:effectLst/>
                        </a:rPr>
                        <a:t>total ERC (ton) (for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6,912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6,048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4,728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47166713"/>
                  </a:ext>
                </a:extLst>
              </a:tr>
              <a:tr h="192405">
                <a:tc>
                  <a:txBody>
                    <a:bodyPr/>
                    <a:lstStyle/>
                    <a:p>
                      <a:pPr algn="just">
                        <a:lnSpc>
                          <a:spcPct val="115000"/>
                        </a:lnSpc>
                        <a:spcAft>
                          <a:spcPts val="1000"/>
                        </a:spcAft>
                      </a:pPr>
                      <a:r>
                        <a:rPr lang="en-US" sz="1100">
                          <a:effectLst/>
                        </a:rPr>
                        <a:t>Price per ton (ZMW)</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4,681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4,681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4,681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65802794"/>
                  </a:ext>
                </a:extLst>
              </a:tr>
              <a:tr h="177800">
                <a:tc>
                  <a:txBody>
                    <a:bodyPr/>
                    <a:lstStyle/>
                    <a:p>
                      <a:pPr algn="just">
                        <a:lnSpc>
                          <a:spcPct val="115000"/>
                        </a:lnSpc>
                        <a:spcAft>
                          <a:spcPts val="1000"/>
                        </a:spcAft>
                      </a:pPr>
                      <a:r>
                        <a:rPr lang="en-US" sz="1100">
                          <a:effectLst/>
                        </a:rPr>
                        <a:t>turnover/ha (ZMW)</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104,039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91,034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71,159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78550788"/>
                  </a:ext>
                </a:extLst>
              </a:tr>
              <a:tr h="177800">
                <a:tc>
                  <a:txBody>
                    <a:bodyPr/>
                    <a:lstStyle/>
                    <a:p>
                      <a:pPr algn="just">
                        <a:lnSpc>
                          <a:spcPct val="115000"/>
                        </a:lnSpc>
                        <a:spcAft>
                          <a:spcPts val="1000"/>
                        </a:spcAft>
                      </a:pPr>
                      <a:r>
                        <a:rPr lang="en-US" sz="1100">
                          <a:effectLst/>
                        </a:rPr>
                        <a:t>Total turnover 311 ha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32,356,218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28,311,691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dirty="0">
                          <a:effectLst/>
                        </a:rPr>
                        <a:t>22,130,579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0369620"/>
                  </a:ext>
                </a:extLst>
              </a:tr>
            </a:tbl>
          </a:graphicData>
        </a:graphic>
      </p:graphicFrame>
    </p:spTree>
    <p:extLst>
      <p:ext uri="{BB962C8B-B14F-4D97-AF65-F5344CB8AC3E}">
        <p14:creationId xmlns:p14="http://schemas.microsoft.com/office/powerpoint/2010/main" val="339722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26</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ROI for option without solar and boreholes – ROI</a:t>
            </a:r>
          </a:p>
          <a:p>
            <a:endParaRPr lang="en-GB" dirty="0"/>
          </a:p>
          <a:p>
            <a:endParaRPr lang="en-GB" dirty="0"/>
          </a:p>
          <a:p>
            <a:endParaRPr lang="en-GB" dirty="0"/>
          </a:p>
          <a:p>
            <a:endParaRPr lang="en-GB" dirty="0"/>
          </a:p>
        </p:txBody>
      </p:sp>
      <p:graphicFrame>
        <p:nvGraphicFramePr>
          <p:cNvPr id="3" name="Table 2">
            <a:extLst>
              <a:ext uri="{FF2B5EF4-FFF2-40B4-BE49-F238E27FC236}">
                <a16:creationId xmlns:a16="http://schemas.microsoft.com/office/drawing/2014/main" id="{B66AE427-10A4-4282-87B0-170DE3BDDEEF}"/>
              </a:ext>
            </a:extLst>
          </p:cNvPr>
          <p:cNvGraphicFramePr>
            <a:graphicFrameLocks noGrp="1"/>
          </p:cNvGraphicFramePr>
          <p:nvPr/>
        </p:nvGraphicFramePr>
        <p:xfrm>
          <a:off x="2352675" y="3200685"/>
          <a:ext cx="5664200" cy="1292035"/>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1236151637"/>
                    </a:ext>
                  </a:extLst>
                </a:gridCol>
                <a:gridCol w="1181100">
                  <a:extLst>
                    <a:ext uri="{9D8B030D-6E8A-4147-A177-3AD203B41FA5}">
                      <a16:colId xmlns:a16="http://schemas.microsoft.com/office/drawing/2014/main" val="102838809"/>
                    </a:ext>
                  </a:extLst>
                </a:gridCol>
                <a:gridCol w="1155700">
                  <a:extLst>
                    <a:ext uri="{9D8B030D-6E8A-4147-A177-3AD203B41FA5}">
                      <a16:colId xmlns:a16="http://schemas.microsoft.com/office/drawing/2014/main" val="749612335"/>
                    </a:ext>
                  </a:extLst>
                </a:gridCol>
                <a:gridCol w="1282700">
                  <a:extLst>
                    <a:ext uri="{9D8B030D-6E8A-4147-A177-3AD203B41FA5}">
                      <a16:colId xmlns:a16="http://schemas.microsoft.com/office/drawing/2014/main" val="2942603086"/>
                    </a:ext>
                  </a:extLst>
                </a:gridCol>
              </a:tblGrid>
              <a:tr h="154305">
                <a:tc>
                  <a:txBody>
                    <a:bodyPr/>
                    <a:lstStyle/>
                    <a:p>
                      <a:pPr algn="just">
                        <a:lnSpc>
                          <a:spcPct val="115000"/>
                        </a:lnSpc>
                        <a:spcAft>
                          <a:spcPts val="1000"/>
                        </a:spcAft>
                      </a:pPr>
                      <a:r>
                        <a:rPr lang="en-US" sz="1100">
                          <a:effectLst/>
                        </a:rPr>
                        <a:t>ROI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18096702"/>
                  </a:ext>
                </a:extLst>
              </a:tr>
              <a:tr h="184150">
                <a:tc>
                  <a:txBody>
                    <a:bodyPr/>
                    <a:lstStyle/>
                    <a:p>
                      <a:pPr algn="just">
                        <a:lnSpc>
                          <a:spcPct val="115000"/>
                        </a:lnSpc>
                        <a:spcAft>
                          <a:spcPts val="1000"/>
                        </a:spcAft>
                      </a:pPr>
                      <a:r>
                        <a:rPr lang="en-US" sz="1100">
                          <a:effectLst/>
                        </a:rPr>
                        <a:t>Total annual revenue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32,356,218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28,311,691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22,130,579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433302901"/>
                  </a:ext>
                </a:extLst>
              </a:tr>
              <a:tr h="184150">
                <a:tc>
                  <a:txBody>
                    <a:bodyPr/>
                    <a:lstStyle/>
                    <a:p>
                      <a:pPr algn="just">
                        <a:lnSpc>
                          <a:spcPct val="115000"/>
                        </a:lnSpc>
                        <a:spcAft>
                          <a:spcPts val="1000"/>
                        </a:spcAft>
                      </a:pPr>
                      <a:r>
                        <a:rPr lang="en-US" sz="1100" dirty="0">
                          <a:effectLst/>
                        </a:rPr>
                        <a:t>Total annual costs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19,734,865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18,203,623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16,211,099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33476303"/>
                  </a:ext>
                </a:extLst>
              </a:tr>
              <a:tr h="193675">
                <a:tc>
                  <a:txBody>
                    <a:bodyPr/>
                    <a:lstStyle/>
                    <a:p>
                      <a:pPr algn="just">
                        <a:lnSpc>
                          <a:spcPct val="115000"/>
                        </a:lnSpc>
                        <a:spcAft>
                          <a:spcPts val="1000"/>
                        </a:spcAft>
                      </a:pPr>
                      <a:r>
                        <a:rPr lang="en-US" sz="1100">
                          <a:effectLst/>
                        </a:rPr>
                        <a:t>Total profit before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12,621,353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10,108,068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5,919,479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38294262"/>
                  </a:ext>
                </a:extLst>
              </a:tr>
              <a:tr h="184150">
                <a:tc>
                  <a:txBody>
                    <a:bodyPr/>
                    <a:lstStyle/>
                    <a:p>
                      <a:pPr algn="just">
                        <a:lnSpc>
                          <a:spcPct val="115000"/>
                        </a:lnSpc>
                        <a:spcAft>
                          <a:spcPts val="1000"/>
                        </a:spcAft>
                      </a:pPr>
                      <a:r>
                        <a:rPr lang="en-US" sz="1100">
                          <a:effectLst/>
                        </a:rPr>
                        <a:t>Tax (10% of profit)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1,262,135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1,010,807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591,948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92147220"/>
                  </a:ext>
                </a:extLst>
              </a:tr>
              <a:tr h="184150">
                <a:tc>
                  <a:txBody>
                    <a:bodyPr/>
                    <a:lstStyle/>
                    <a:p>
                      <a:pPr algn="just">
                        <a:lnSpc>
                          <a:spcPct val="115000"/>
                        </a:lnSpc>
                        <a:spcAft>
                          <a:spcPts val="1000"/>
                        </a:spcAft>
                      </a:pPr>
                      <a:r>
                        <a:rPr lang="en-US" sz="1100">
                          <a:effectLst/>
                        </a:rPr>
                        <a:t>Profit after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11,359,218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9,097,261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5,327,531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20038657"/>
                  </a:ext>
                </a:extLst>
              </a:tr>
              <a:tr h="184150">
                <a:tc>
                  <a:txBody>
                    <a:bodyPr/>
                    <a:lstStyle/>
                    <a:p>
                      <a:pPr algn="just">
                        <a:lnSpc>
                          <a:spcPct val="115000"/>
                        </a:lnSpc>
                        <a:spcAft>
                          <a:spcPts val="1000"/>
                        </a:spcAft>
                      </a:pPr>
                      <a:r>
                        <a:rPr lang="en-US" sz="1100">
                          <a:effectLst/>
                        </a:rPr>
                        <a:t>ROI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58%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50%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33%</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91568546"/>
                  </a:ext>
                </a:extLst>
              </a:tr>
            </a:tbl>
          </a:graphicData>
        </a:graphic>
      </p:graphicFrame>
    </p:spTree>
    <p:extLst>
      <p:ext uri="{BB962C8B-B14F-4D97-AF65-F5344CB8AC3E}">
        <p14:creationId xmlns:p14="http://schemas.microsoft.com/office/powerpoint/2010/main" val="3714961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27</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Finance costs, for the ROI costing the 5-year period is used</a:t>
            </a:r>
          </a:p>
          <a:p>
            <a:endParaRPr lang="en-GB" dirty="0"/>
          </a:p>
          <a:p>
            <a:endParaRPr lang="en-GB" dirty="0"/>
          </a:p>
          <a:p>
            <a:endParaRPr lang="en-GB" dirty="0"/>
          </a:p>
          <a:p>
            <a:endParaRPr lang="en-GB" dirty="0"/>
          </a:p>
        </p:txBody>
      </p:sp>
      <p:graphicFrame>
        <p:nvGraphicFramePr>
          <p:cNvPr id="8" name="Table 7">
            <a:extLst>
              <a:ext uri="{FF2B5EF4-FFF2-40B4-BE49-F238E27FC236}">
                <a16:creationId xmlns:a16="http://schemas.microsoft.com/office/drawing/2014/main" id="{6EC902C6-AFBF-4FC5-BA68-39E60106804C}"/>
              </a:ext>
            </a:extLst>
          </p:cNvPr>
          <p:cNvGraphicFramePr>
            <a:graphicFrameLocks noGrp="1"/>
          </p:cNvGraphicFramePr>
          <p:nvPr>
            <p:extLst>
              <p:ext uri="{D42A27DB-BD31-4B8C-83A1-F6EECF244321}">
                <p14:modId xmlns:p14="http://schemas.microsoft.com/office/powerpoint/2010/main" val="1555758341"/>
              </p:ext>
            </p:extLst>
          </p:nvPr>
        </p:nvGraphicFramePr>
        <p:xfrm>
          <a:off x="1835696" y="2708920"/>
          <a:ext cx="5725160" cy="3325432"/>
        </p:xfrm>
        <a:graphic>
          <a:graphicData uri="http://schemas.openxmlformats.org/drawingml/2006/table">
            <a:tbl>
              <a:tblPr firstRow="1" firstCol="1" bandRow="1">
                <a:tableStyleId>{5C22544A-7EE6-4342-B048-85BDC9FD1C3A}</a:tableStyleId>
              </a:tblPr>
              <a:tblGrid>
                <a:gridCol w="895985">
                  <a:extLst>
                    <a:ext uri="{9D8B030D-6E8A-4147-A177-3AD203B41FA5}">
                      <a16:colId xmlns:a16="http://schemas.microsoft.com/office/drawing/2014/main" val="2576866145"/>
                    </a:ext>
                  </a:extLst>
                </a:gridCol>
                <a:gridCol w="1684020">
                  <a:extLst>
                    <a:ext uri="{9D8B030D-6E8A-4147-A177-3AD203B41FA5}">
                      <a16:colId xmlns:a16="http://schemas.microsoft.com/office/drawing/2014/main" val="3396498924"/>
                    </a:ext>
                  </a:extLst>
                </a:gridCol>
                <a:gridCol w="1169670">
                  <a:extLst>
                    <a:ext uri="{9D8B030D-6E8A-4147-A177-3AD203B41FA5}">
                      <a16:colId xmlns:a16="http://schemas.microsoft.com/office/drawing/2014/main" val="2118410999"/>
                    </a:ext>
                  </a:extLst>
                </a:gridCol>
                <a:gridCol w="953770">
                  <a:extLst>
                    <a:ext uri="{9D8B030D-6E8A-4147-A177-3AD203B41FA5}">
                      <a16:colId xmlns:a16="http://schemas.microsoft.com/office/drawing/2014/main" val="3878953235"/>
                    </a:ext>
                  </a:extLst>
                </a:gridCol>
                <a:gridCol w="1021715">
                  <a:extLst>
                    <a:ext uri="{9D8B030D-6E8A-4147-A177-3AD203B41FA5}">
                      <a16:colId xmlns:a16="http://schemas.microsoft.com/office/drawing/2014/main" val="1300588238"/>
                    </a:ext>
                  </a:extLst>
                </a:gridCol>
              </a:tblGrid>
              <a:tr h="184150">
                <a:tc>
                  <a:txBody>
                    <a:bodyPr/>
                    <a:lstStyle/>
                    <a:p>
                      <a:pPr algn="r">
                        <a:lnSpc>
                          <a:spcPct val="115000"/>
                        </a:lnSpc>
                        <a:spcAft>
                          <a:spcPts val="1000"/>
                        </a:spcAft>
                      </a:pPr>
                      <a:r>
                        <a:rPr lang="en-US" sz="1100">
                          <a:effectLst/>
                        </a:rPr>
                        <a:t>Year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Payback period</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3-year Payback period</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dirty="0">
                          <a:effectLst/>
                        </a:rPr>
                        <a:t>5-year Payback period</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7-year Payback period</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830813313"/>
                  </a:ext>
                </a:extLst>
              </a:tr>
              <a:tr h="184150">
                <a:tc>
                  <a:txBody>
                    <a:bodyPr/>
                    <a:lstStyle/>
                    <a:p>
                      <a:pPr algn="ctr">
                        <a:lnSpc>
                          <a:spcPct val="115000"/>
                        </a:lnSpc>
                        <a:spcAft>
                          <a:spcPts val="1000"/>
                        </a:spcAft>
                      </a:pPr>
                      <a:r>
                        <a:rPr lang="en-US" sz="1100">
                          <a:effectLst/>
                        </a:rPr>
                        <a:t>2023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Payback loan year 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10,363,382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6,218,029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4,441,449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20306852"/>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3,109,015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3,109,015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3,109,015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31381026"/>
                  </a:ext>
                </a:extLst>
              </a:tr>
              <a:tr h="184150">
                <a:tc>
                  <a:txBody>
                    <a:bodyPr/>
                    <a:lstStyle/>
                    <a:p>
                      <a:pPr algn="ctr">
                        <a:lnSpc>
                          <a:spcPct val="115000"/>
                        </a:lnSpc>
                        <a:spcAft>
                          <a:spcPts val="1000"/>
                        </a:spcAft>
                      </a:pPr>
                      <a:r>
                        <a:rPr lang="en-US" sz="1100">
                          <a:effectLst/>
                        </a:rPr>
                        <a:t>2024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 back loan year 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10,899,993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6,539,996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4,671,426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54257254"/>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2,179,999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2,615,998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2,802,855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883589304"/>
                  </a:ext>
                </a:extLst>
              </a:tr>
              <a:tr h="184150">
                <a:tc>
                  <a:txBody>
                    <a:bodyPr/>
                    <a:lstStyle/>
                    <a:p>
                      <a:pPr algn="ctr">
                        <a:lnSpc>
                          <a:spcPct val="115000"/>
                        </a:lnSpc>
                        <a:spcAft>
                          <a:spcPts val="1000"/>
                        </a:spcAft>
                      </a:pPr>
                      <a:r>
                        <a:rPr lang="en-US" sz="1100">
                          <a:effectLst/>
                        </a:rPr>
                        <a:t>2025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 back loan year 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11,436,604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6,861,962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4,901,402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63709308"/>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1,143,660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2,058,589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2,450,701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50039312"/>
                  </a:ext>
                </a:extLst>
              </a:tr>
              <a:tr h="184150">
                <a:tc>
                  <a:txBody>
                    <a:bodyPr/>
                    <a:lstStyle/>
                    <a:p>
                      <a:pPr algn="ctr">
                        <a:lnSpc>
                          <a:spcPct val="115000"/>
                        </a:lnSpc>
                        <a:spcAft>
                          <a:spcPts val="1000"/>
                        </a:spcAft>
                      </a:pPr>
                      <a:r>
                        <a:rPr lang="en-US" sz="1100">
                          <a:effectLst/>
                        </a:rPr>
                        <a:t>2026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 back loan year 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7,183,929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5,131,378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5000016"/>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1,436,786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2,052,551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86914945"/>
                  </a:ext>
                </a:extLst>
              </a:tr>
              <a:tr h="184150">
                <a:tc>
                  <a:txBody>
                    <a:bodyPr/>
                    <a:lstStyle/>
                    <a:p>
                      <a:pPr algn="ctr">
                        <a:lnSpc>
                          <a:spcPct val="115000"/>
                        </a:lnSpc>
                        <a:spcAft>
                          <a:spcPts val="1000"/>
                        </a:spcAft>
                      </a:pPr>
                      <a:r>
                        <a:rPr lang="en-US" sz="1100">
                          <a:effectLst/>
                        </a:rPr>
                        <a:t>2027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 back loan year 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7,505,896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5,361,354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14608998"/>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750,590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1,608,406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08221624"/>
                  </a:ext>
                </a:extLst>
              </a:tr>
              <a:tr h="184150">
                <a:tc>
                  <a:txBody>
                    <a:bodyPr/>
                    <a:lstStyle/>
                    <a:p>
                      <a:pPr algn="ctr">
                        <a:lnSpc>
                          <a:spcPct val="115000"/>
                        </a:lnSpc>
                        <a:spcAft>
                          <a:spcPts val="1000"/>
                        </a:spcAft>
                      </a:pPr>
                      <a:r>
                        <a:rPr lang="en-US" sz="1100">
                          <a:effectLst/>
                        </a:rPr>
                        <a:t>2028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 back loan year 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5,591,330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00758933"/>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1,118,266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04428348"/>
                  </a:ext>
                </a:extLst>
              </a:tr>
              <a:tr h="184150">
                <a:tc>
                  <a:txBody>
                    <a:bodyPr/>
                    <a:lstStyle/>
                    <a:p>
                      <a:pPr algn="ctr">
                        <a:lnSpc>
                          <a:spcPct val="115000"/>
                        </a:lnSpc>
                        <a:spcAft>
                          <a:spcPts val="1000"/>
                        </a:spcAft>
                      </a:pPr>
                      <a:r>
                        <a:rPr lang="en-US" sz="1100">
                          <a:effectLst/>
                        </a:rPr>
                        <a:t>2029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US" sz="1100">
                          <a:effectLst/>
                        </a:rPr>
                        <a:t>Pay back loan year 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5,821,306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313237217"/>
                  </a:ext>
                </a:extLst>
              </a:tr>
              <a:tr h="184150">
                <a:tc>
                  <a:txBody>
                    <a:bodyPr/>
                    <a:lstStyle/>
                    <a:p>
                      <a:endParaRPr lang="en-ZM" sz="1100">
                        <a:effectLst/>
                        <a:latin typeface="Cambria" panose="02040503050406030204" pitchFamily="18" charset="0"/>
                      </a:endParaRPr>
                    </a:p>
                  </a:txBody>
                  <a:tcPr marL="68580" marR="68580" marT="0" marB="0" anchor="ctr"/>
                </a:tc>
                <a:tc>
                  <a:txBody>
                    <a:bodyPr/>
                    <a:lstStyle/>
                    <a:p>
                      <a:pPr algn="l">
                        <a:lnSpc>
                          <a:spcPct val="115000"/>
                        </a:lnSpc>
                        <a:spcAft>
                          <a:spcPts val="1000"/>
                        </a:spcAft>
                      </a:pPr>
                      <a:r>
                        <a:rPr lang="en-US" sz="1100">
                          <a:effectLst/>
                        </a:rPr>
                        <a:t>Interest year 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endParaRPr lang="en-ZM" sz="1100">
                        <a:effectLst/>
                        <a:latin typeface="Cambria" panose="02040503050406030204" pitchFamily="18" charset="0"/>
                      </a:endParaRPr>
                    </a:p>
                  </a:txBody>
                  <a:tcPr marL="68580" marR="68580" marT="0" marB="0" anchor="ctr"/>
                </a:tc>
                <a:tc>
                  <a:txBody>
                    <a:bodyPr/>
                    <a:lstStyle/>
                    <a:p>
                      <a:pPr algn="r">
                        <a:lnSpc>
                          <a:spcPct val="115000"/>
                        </a:lnSpc>
                        <a:spcAft>
                          <a:spcPts val="1000"/>
                        </a:spcAft>
                      </a:pPr>
                      <a:r>
                        <a:rPr lang="en-US" sz="1100">
                          <a:effectLst/>
                        </a:rPr>
                        <a:t>582,131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34353312"/>
                  </a:ext>
                </a:extLst>
              </a:tr>
              <a:tr h="184150">
                <a:tc gridSpan="2">
                  <a:txBody>
                    <a:bodyPr/>
                    <a:lstStyle/>
                    <a:p>
                      <a:pPr algn="l">
                        <a:lnSpc>
                          <a:spcPct val="115000"/>
                        </a:lnSpc>
                        <a:spcAft>
                          <a:spcPts val="1000"/>
                        </a:spcAft>
                      </a:pPr>
                      <a:r>
                        <a:rPr lang="en-US" sz="1100">
                          <a:effectLst/>
                        </a:rPr>
                        <a:t>TOTAL</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hMerge="1">
                  <a:txBody>
                    <a:bodyPr/>
                    <a:lstStyle/>
                    <a:p>
                      <a:endParaRPr lang="en-ZM"/>
                    </a:p>
                  </a:txBody>
                  <a:tcPr/>
                </a:tc>
                <a:tc>
                  <a:txBody>
                    <a:bodyPr/>
                    <a:lstStyle/>
                    <a:p>
                      <a:pPr algn="r">
                        <a:lnSpc>
                          <a:spcPct val="115000"/>
                        </a:lnSpc>
                        <a:spcAft>
                          <a:spcPts val="1000"/>
                        </a:spcAft>
                      </a:pPr>
                      <a:r>
                        <a:rPr lang="en-US" sz="1100">
                          <a:effectLst/>
                        </a:rPr>
                        <a:t>39,132,653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US" sz="1100">
                          <a:effectLst/>
                        </a:rPr>
                        <a:t>44,280,790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US" sz="1100" dirty="0">
                          <a:effectLst/>
                        </a:rPr>
                        <a:t>49,643,570</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162010281"/>
                  </a:ext>
                </a:extLst>
              </a:tr>
            </a:tbl>
          </a:graphicData>
        </a:graphic>
      </p:graphicFrame>
    </p:spTree>
    <p:extLst>
      <p:ext uri="{BB962C8B-B14F-4D97-AF65-F5344CB8AC3E}">
        <p14:creationId xmlns:p14="http://schemas.microsoft.com/office/powerpoint/2010/main" val="1481068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28</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Cash flow: negative for OS-C in 5-year pay back period, but positive in 7-year payback period</a:t>
            </a:r>
          </a:p>
          <a:p>
            <a:endParaRPr lang="en-GB" dirty="0"/>
          </a:p>
          <a:p>
            <a:endParaRPr lang="en-GB" dirty="0"/>
          </a:p>
        </p:txBody>
      </p:sp>
      <p:graphicFrame>
        <p:nvGraphicFramePr>
          <p:cNvPr id="3" name="Table 2">
            <a:extLst>
              <a:ext uri="{FF2B5EF4-FFF2-40B4-BE49-F238E27FC236}">
                <a16:creationId xmlns:a16="http://schemas.microsoft.com/office/drawing/2014/main" id="{2835A7D0-1E0E-4575-AB4D-48155E0763AC}"/>
              </a:ext>
            </a:extLst>
          </p:cNvPr>
          <p:cNvGraphicFramePr>
            <a:graphicFrameLocks noGrp="1"/>
          </p:cNvGraphicFramePr>
          <p:nvPr>
            <p:extLst>
              <p:ext uri="{D42A27DB-BD31-4B8C-83A1-F6EECF244321}">
                <p14:modId xmlns:p14="http://schemas.microsoft.com/office/powerpoint/2010/main" val="3953346249"/>
              </p:ext>
            </p:extLst>
          </p:nvPr>
        </p:nvGraphicFramePr>
        <p:xfrm>
          <a:off x="1835696" y="3356992"/>
          <a:ext cx="6118860" cy="1434021"/>
        </p:xfrm>
        <a:graphic>
          <a:graphicData uri="http://schemas.openxmlformats.org/drawingml/2006/table">
            <a:tbl>
              <a:tblPr firstRow="1" firstCol="1" bandRow="1">
                <a:tableStyleId>{5C22544A-7EE6-4342-B048-85BDC9FD1C3A}</a:tableStyleId>
              </a:tblPr>
              <a:tblGrid>
                <a:gridCol w="2787650">
                  <a:extLst>
                    <a:ext uri="{9D8B030D-6E8A-4147-A177-3AD203B41FA5}">
                      <a16:colId xmlns:a16="http://schemas.microsoft.com/office/drawing/2014/main" val="2012714776"/>
                    </a:ext>
                  </a:extLst>
                </a:gridCol>
                <a:gridCol w="1047115">
                  <a:extLst>
                    <a:ext uri="{9D8B030D-6E8A-4147-A177-3AD203B41FA5}">
                      <a16:colId xmlns:a16="http://schemas.microsoft.com/office/drawing/2014/main" val="3236904055"/>
                    </a:ext>
                  </a:extLst>
                </a:gridCol>
                <a:gridCol w="1202690">
                  <a:extLst>
                    <a:ext uri="{9D8B030D-6E8A-4147-A177-3AD203B41FA5}">
                      <a16:colId xmlns:a16="http://schemas.microsoft.com/office/drawing/2014/main" val="499085627"/>
                    </a:ext>
                  </a:extLst>
                </a:gridCol>
                <a:gridCol w="1081405">
                  <a:extLst>
                    <a:ext uri="{9D8B030D-6E8A-4147-A177-3AD203B41FA5}">
                      <a16:colId xmlns:a16="http://schemas.microsoft.com/office/drawing/2014/main" val="3929430024"/>
                    </a:ext>
                  </a:extLst>
                </a:gridCol>
              </a:tblGrid>
              <a:tr h="212725">
                <a:tc>
                  <a:txBody>
                    <a:bodyPr/>
                    <a:lstStyle/>
                    <a:p>
                      <a:pPr algn="l">
                        <a:lnSpc>
                          <a:spcPct val="115000"/>
                        </a:lnSpc>
                        <a:spcAft>
                          <a:spcPts val="1000"/>
                        </a:spcAft>
                      </a:pPr>
                      <a:r>
                        <a:rPr lang="en-US" sz="1100">
                          <a:effectLst/>
                        </a:rPr>
                        <a:t>2023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24534085"/>
                  </a:ext>
                </a:extLst>
              </a:tr>
              <a:tr h="212725">
                <a:tc gridSpan="4">
                  <a:txBody>
                    <a:bodyPr/>
                    <a:lstStyle/>
                    <a:p>
                      <a:pPr algn="ctr">
                        <a:lnSpc>
                          <a:spcPct val="115000"/>
                        </a:lnSpc>
                        <a:spcAft>
                          <a:spcPts val="1000"/>
                        </a:spcAft>
                      </a:pPr>
                      <a:r>
                        <a:rPr lang="en-US" sz="1100">
                          <a:effectLst/>
                        </a:rPr>
                        <a:t>Preliminary cashflow prediction with 5-year payback period</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hMerge="1">
                  <a:txBody>
                    <a:bodyPr/>
                    <a:lstStyle/>
                    <a:p>
                      <a:endParaRPr lang="en-ZM"/>
                    </a:p>
                  </a:txBody>
                  <a:tcPr/>
                </a:tc>
                <a:tc hMerge="1">
                  <a:txBody>
                    <a:bodyPr/>
                    <a:lstStyle/>
                    <a:p>
                      <a:endParaRPr lang="en-ZM"/>
                    </a:p>
                  </a:txBody>
                  <a:tcPr/>
                </a:tc>
                <a:tc hMerge="1">
                  <a:txBody>
                    <a:bodyPr/>
                    <a:lstStyle/>
                    <a:p>
                      <a:endParaRPr lang="en-ZM"/>
                    </a:p>
                  </a:txBody>
                  <a:tcPr/>
                </a:tc>
                <a:extLst>
                  <a:ext uri="{0D108BD9-81ED-4DB2-BD59-A6C34878D82A}">
                    <a16:rowId xmlns:a16="http://schemas.microsoft.com/office/drawing/2014/main" val="389738627"/>
                  </a:ext>
                </a:extLst>
              </a:tr>
              <a:tr h="212725">
                <a:tc>
                  <a:txBody>
                    <a:bodyPr/>
                    <a:lstStyle/>
                    <a:p>
                      <a:pPr algn="l">
                        <a:lnSpc>
                          <a:spcPct val="115000"/>
                        </a:lnSpc>
                        <a:spcAft>
                          <a:spcPts val="1000"/>
                        </a:spcAft>
                      </a:pPr>
                      <a:r>
                        <a:rPr lang="en-US" sz="1100">
                          <a:effectLst/>
                        </a:rPr>
                        <a:t>Turnover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32,356,218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28,311,691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22,130,579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67097634"/>
                  </a:ext>
                </a:extLst>
              </a:tr>
              <a:tr h="212725">
                <a:tc>
                  <a:txBody>
                    <a:bodyPr/>
                    <a:lstStyle/>
                    <a:p>
                      <a:pPr algn="l">
                        <a:lnSpc>
                          <a:spcPct val="115000"/>
                        </a:lnSpc>
                        <a:spcAft>
                          <a:spcPts val="1000"/>
                        </a:spcAft>
                      </a:pPr>
                      <a:r>
                        <a:rPr lang="en-US" sz="1100">
                          <a:effectLst/>
                        </a:rPr>
                        <a:t>Expenses (excluding depreciation category)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16,500,373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15,153,475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13,400,454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06816535"/>
                  </a:ext>
                </a:extLst>
              </a:tr>
              <a:tr h="212725">
                <a:tc>
                  <a:txBody>
                    <a:bodyPr/>
                    <a:lstStyle/>
                    <a:p>
                      <a:pPr algn="l">
                        <a:lnSpc>
                          <a:spcPct val="115000"/>
                        </a:lnSpc>
                        <a:spcAft>
                          <a:spcPts val="1000"/>
                        </a:spcAft>
                      </a:pPr>
                      <a:r>
                        <a:rPr lang="en-US" sz="1100">
                          <a:effectLst/>
                        </a:rPr>
                        <a:t>Loan + interest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9,327,044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9,327,044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9,327,044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41040281"/>
                  </a:ext>
                </a:extLst>
              </a:tr>
              <a:tr h="212725">
                <a:tc>
                  <a:txBody>
                    <a:bodyPr/>
                    <a:lstStyle/>
                    <a:p>
                      <a:pPr algn="l">
                        <a:lnSpc>
                          <a:spcPct val="115000"/>
                        </a:lnSpc>
                        <a:spcAft>
                          <a:spcPts val="1000"/>
                        </a:spcAft>
                      </a:pPr>
                      <a:r>
                        <a:rPr lang="en-US" sz="1100">
                          <a:effectLst/>
                        </a:rPr>
                        <a:t>Cashflow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6,528,802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3,831,173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dirty="0">
                          <a:effectLst/>
                        </a:rPr>
                        <a:t>- 596,919</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13673650"/>
                  </a:ext>
                </a:extLst>
              </a:tr>
            </a:tbl>
          </a:graphicData>
        </a:graphic>
      </p:graphicFrame>
    </p:spTree>
    <p:extLst>
      <p:ext uri="{BB962C8B-B14F-4D97-AF65-F5344CB8AC3E}">
        <p14:creationId xmlns:p14="http://schemas.microsoft.com/office/powerpoint/2010/main" val="1267011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29</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sz="1600" dirty="0"/>
              <a:t>Borehole Option</a:t>
            </a:r>
          </a:p>
          <a:p>
            <a:endParaRPr lang="en-GB" sz="1600" dirty="0"/>
          </a:p>
          <a:p>
            <a:endParaRPr lang="en-GB" sz="1600" dirty="0"/>
          </a:p>
          <a:p>
            <a:endParaRPr lang="en-GB" sz="1600" dirty="0"/>
          </a:p>
          <a:p>
            <a:endParaRPr lang="en-GB" sz="1600" dirty="0"/>
          </a:p>
          <a:p>
            <a:r>
              <a:rPr lang="en-GB" sz="1600" dirty="0"/>
              <a:t>Solar Option</a:t>
            </a:r>
          </a:p>
          <a:p>
            <a:endParaRPr lang="en-GB" sz="1600" dirty="0"/>
          </a:p>
          <a:p>
            <a:endParaRPr lang="en-GB" sz="1600" dirty="0"/>
          </a:p>
          <a:p>
            <a:endParaRPr lang="en-GB" sz="1600" dirty="0"/>
          </a:p>
          <a:p>
            <a:endParaRPr lang="en-GB" sz="1600" dirty="0"/>
          </a:p>
          <a:p>
            <a:endParaRPr lang="en-GB" sz="1600" dirty="0"/>
          </a:p>
          <a:p>
            <a:r>
              <a:rPr lang="en-GB" sz="1600" dirty="0"/>
              <a:t>Solar and Borehole Option</a:t>
            </a:r>
          </a:p>
          <a:p>
            <a:endParaRPr lang="en-GB" sz="1600" dirty="0"/>
          </a:p>
          <a:p>
            <a:endParaRPr lang="en-GB" dirty="0"/>
          </a:p>
        </p:txBody>
      </p:sp>
      <p:graphicFrame>
        <p:nvGraphicFramePr>
          <p:cNvPr id="8" name="Table 7">
            <a:extLst>
              <a:ext uri="{FF2B5EF4-FFF2-40B4-BE49-F238E27FC236}">
                <a16:creationId xmlns:a16="http://schemas.microsoft.com/office/drawing/2014/main" id="{6CE6BABC-29B3-4B70-BE77-745430DA1C78}"/>
              </a:ext>
            </a:extLst>
          </p:cNvPr>
          <p:cNvGraphicFramePr>
            <a:graphicFrameLocks noGrp="1"/>
          </p:cNvGraphicFramePr>
          <p:nvPr>
            <p:extLst>
              <p:ext uri="{D42A27DB-BD31-4B8C-83A1-F6EECF244321}">
                <p14:modId xmlns:p14="http://schemas.microsoft.com/office/powerpoint/2010/main" val="1515232993"/>
              </p:ext>
            </p:extLst>
          </p:nvPr>
        </p:nvGraphicFramePr>
        <p:xfrm>
          <a:off x="1907704" y="1771541"/>
          <a:ext cx="5664200" cy="1344930"/>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3706503224"/>
                    </a:ext>
                  </a:extLst>
                </a:gridCol>
                <a:gridCol w="1181100">
                  <a:extLst>
                    <a:ext uri="{9D8B030D-6E8A-4147-A177-3AD203B41FA5}">
                      <a16:colId xmlns:a16="http://schemas.microsoft.com/office/drawing/2014/main" val="3454450193"/>
                    </a:ext>
                  </a:extLst>
                </a:gridCol>
                <a:gridCol w="1155700">
                  <a:extLst>
                    <a:ext uri="{9D8B030D-6E8A-4147-A177-3AD203B41FA5}">
                      <a16:colId xmlns:a16="http://schemas.microsoft.com/office/drawing/2014/main" val="246556569"/>
                    </a:ext>
                  </a:extLst>
                </a:gridCol>
                <a:gridCol w="1282700">
                  <a:extLst>
                    <a:ext uri="{9D8B030D-6E8A-4147-A177-3AD203B41FA5}">
                      <a16:colId xmlns:a16="http://schemas.microsoft.com/office/drawing/2014/main" val="2745271806"/>
                    </a:ext>
                  </a:extLst>
                </a:gridCol>
              </a:tblGrid>
              <a:tr h="236855">
                <a:tc>
                  <a:txBody>
                    <a:bodyPr/>
                    <a:lstStyle/>
                    <a:p>
                      <a:pPr algn="just">
                        <a:lnSpc>
                          <a:spcPct val="115000"/>
                        </a:lnSpc>
                        <a:spcAft>
                          <a:spcPts val="1000"/>
                        </a:spcAft>
                      </a:pPr>
                      <a:r>
                        <a:rPr lang="en-US" sz="1100" dirty="0">
                          <a:effectLst/>
                        </a:rPr>
                        <a:t>ROI</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14907480"/>
                  </a:ext>
                </a:extLst>
              </a:tr>
              <a:tr h="184150">
                <a:tc>
                  <a:txBody>
                    <a:bodyPr/>
                    <a:lstStyle/>
                    <a:p>
                      <a:pPr algn="just">
                        <a:lnSpc>
                          <a:spcPct val="115000"/>
                        </a:lnSpc>
                        <a:spcAft>
                          <a:spcPts val="1000"/>
                        </a:spcAft>
                      </a:pPr>
                      <a:r>
                        <a:rPr lang="en-US" sz="1100">
                          <a:effectLst/>
                        </a:rPr>
                        <a:t>Total yearly revenue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32,356,218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28,311,691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22,130,579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09058545"/>
                  </a:ext>
                </a:extLst>
              </a:tr>
              <a:tr h="184150">
                <a:tc>
                  <a:txBody>
                    <a:bodyPr/>
                    <a:lstStyle/>
                    <a:p>
                      <a:pPr algn="just">
                        <a:lnSpc>
                          <a:spcPct val="115000"/>
                        </a:lnSpc>
                        <a:spcAft>
                          <a:spcPts val="1000"/>
                        </a:spcAft>
                      </a:pPr>
                      <a:r>
                        <a:rPr lang="en-US" sz="1100">
                          <a:effectLst/>
                        </a:rPr>
                        <a:t>Total yearly costs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22,099,649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20,493,771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18,373,475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704980801"/>
                  </a:ext>
                </a:extLst>
              </a:tr>
              <a:tr h="187325">
                <a:tc>
                  <a:txBody>
                    <a:bodyPr/>
                    <a:lstStyle/>
                    <a:p>
                      <a:pPr algn="just">
                        <a:lnSpc>
                          <a:spcPct val="115000"/>
                        </a:lnSpc>
                        <a:spcAft>
                          <a:spcPts val="1000"/>
                        </a:spcAft>
                      </a:pPr>
                      <a:r>
                        <a:rPr lang="en-US" sz="1100">
                          <a:effectLst/>
                        </a:rPr>
                        <a:t>Total profit before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10,256,569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7,817,920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3,757,104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811312771"/>
                  </a:ext>
                </a:extLst>
              </a:tr>
              <a:tr h="184150">
                <a:tc>
                  <a:txBody>
                    <a:bodyPr/>
                    <a:lstStyle/>
                    <a:p>
                      <a:pPr algn="just">
                        <a:lnSpc>
                          <a:spcPct val="115000"/>
                        </a:lnSpc>
                        <a:spcAft>
                          <a:spcPts val="1000"/>
                        </a:spcAft>
                      </a:pPr>
                      <a:r>
                        <a:rPr lang="en-US" sz="1100">
                          <a:effectLst/>
                        </a:rPr>
                        <a:t>Tax (10% of profit)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1,025,657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781,792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375,710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51224430"/>
                  </a:ext>
                </a:extLst>
              </a:tr>
              <a:tr h="184150">
                <a:tc>
                  <a:txBody>
                    <a:bodyPr/>
                    <a:lstStyle/>
                    <a:p>
                      <a:pPr algn="just">
                        <a:lnSpc>
                          <a:spcPct val="115000"/>
                        </a:lnSpc>
                        <a:spcAft>
                          <a:spcPts val="1000"/>
                        </a:spcAft>
                      </a:pPr>
                      <a:r>
                        <a:rPr lang="en-US" sz="1100">
                          <a:effectLst/>
                        </a:rPr>
                        <a:t>Profit after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9,230,912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 7,036,128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dirty="0">
                          <a:effectLst/>
                        </a:rPr>
                        <a:t> 3,381,394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51437324"/>
                  </a:ext>
                </a:extLst>
              </a:tr>
              <a:tr h="184150">
                <a:tc>
                  <a:txBody>
                    <a:bodyPr/>
                    <a:lstStyle/>
                    <a:p>
                      <a:pPr algn="just">
                        <a:lnSpc>
                          <a:spcPct val="115000"/>
                        </a:lnSpc>
                        <a:spcAft>
                          <a:spcPts val="1000"/>
                        </a:spcAft>
                      </a:pPr>
                      <a:r>
                        <a:rPr lang="en-US" sz="1100" dirty="0">
                          <a:effectLst/>
                        </a:rPr>
                        <a:t>ROI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42%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34%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18%</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534794550"/>
                  </a:ext>
                </a:extLst>
              </a:tr>
            </a:tbl>
          </a:graphicData>
        </a:graphic>
      </p:graphicFrame>
      <p:graphicFrame>
        <p:nvGraphicFramePr>
          <p:cNvPr id="9" name="Table 8">
            <a:extLst>
              <a:ext uri="{FF2B5EF4-FFF2-40B4-BE49-F238E27FC236}">
                <a16:creationId xmlns:a16="http://schemas.microsoft.com/office/drawing/2014/main" id="{5F994B23-CC0A-4EBE-B85C-586A265DF0D1}"/>
              </a:ext>
            </a:extLst>
          </p:cNvPr>
          <p:cNvGraphicFramePr>
            <a:graphicFrameLocks noGrp="1"/>
          </p:cNvGraphicFramePr>
          <p:nvPr>
            <p:extLst>
              <p:ext uri="{D42A27DB-BD31-4B8C-83A1-F6EECF244321}">
                <p14:modId xmlns:p14="http://schemas.microsoft.com/office/powerpoint/2010/main" val="3851656769"/>
              </p:ext>
            </p:extLst>
          </p:nvPr>
        </p:nvGraphicFramePr>
        <p:xfrm>
          <a:off x="1922959" y="3358013"/>
          <a:ext cx="5664200" cy="1511672"/>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4053299151"/>
                    </a:ext>
                  </a:extLst>
                </a:gridCol>
                <a:gridCol w="1181100">
                  <a:extLst>
                    <a:ext uri="{9D8B030D-6E8A-4147-A177-3AD203B41FA5}">
                      <a16:colId xmlns:a16="http://schemas.microsoft.com/office/drawing/2014/main" val="3400620929"/>
                    </a:ext>
                  </a:extLst>
                </a:gridCol>
                <a:gridCol w="1155700">
                  <a:extLst>
                    <a:ext uri="{9D8B030D-6E8A-4147-A177-3AD203B41FA5}">
                      <a16:colId xmlns:a16="http://schemas.microsoft.com/office/drawing/2014/main" val="2747695774"/>
                    </a:ext>
                  </a:extLst>
                </a:gridCol>
                <a:gridCol w="1282700">
                  <a:extLst>
                    <a:ext uri="{9D8B030D-6E8A-4147-A177-3AD203B41FA5}">
                      <a16:colId xmlns:a16="http://schemas.microsoft.com/office/drawing/2014/main" val="535586216"/>
                    </a:ext>
                  </a:extLst>
                </a:gridCol>
              </a:tblGrid>
              <a:tr h="381000">
                <a:tc>
                  <a:txBody>
                    <a:bodyPr/>
                    <a:lstStyle/>
                    <a:p>
                      <a:pPr algn="l">
                        <a:lnSpc>
                          <a:spcPct val="115000"/>
                        </a:lnSpc>
                        <a:spcAft>
                          <a:spcPts val="1000"/>
                        </a:spcAft>
                      </a:pPr>
                      <a:r>
                        <a:rPr lang="en-US" sz="1100" dirty="0">
                          <a:effectLst/>
                        </a:rPr>
                        <a:t>ROI</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15122973"/>
                  </a:ext>
                </a:extLst>
              </a:tr>
              <a:tr h="184150">
                <a:tc>
                  <a:txBody>
                    <a:bodyPr/>
                    <a:lstStyle/>
                    <a:p>
                      <a:pPr algn="just">
                        <a:lnSpc>
                          <a:spcPct val="115000"/>
                        </a:lnSpc>
                        <a:spcAft>
                          <a:spcPts val="1000"/>
                        </a:spcAft>
                      </a:pPr>
                      <a:r>
                        <a:rPr lang="en-US" sz="1100">
                          <a:effectLst/>
                        </a:rPr>
                        <a:t>Total yearly revenue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32,356,218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28,311,691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22,130,579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1764852"/>
                  </a:ext>
                </a:extLst>
              </a:tr>
              <a:tr h="184150">
                <a:tc>
                  <a:txBody>
                    <a:bodyPr/>
                    <a:lstStyle/>
                    <a:p>
                      <a:pPr algn="just">
                        <a:lnSpc>
                          <a:spcPct val="115000"/>
                        </a:lnSpc>
                        <a:spcAft>
                          <a:spcPts val="1000"/>
                        </a:spcAft>
                      </a:pPr>
                      <a:r>
                        <a:rPr lang="en-US" sz="1100">
                          <a:effectLst/>
                        </a:rPr>
                        <a:t>Total yearly costs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21,814,409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20,445,299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18,730,331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18141183"/>
                  </a:ext>
                </a:extLst>
              </a:tr>
              <a:tr h="209922">
                <a:tc>
                  <a:txBody>
                    <a:bodyPr/>
                    <a:lstStyle/>
                    <a:p>
                      <a:pPr algn="just">
                        <a:lnSpc>
                          <a:spcPct val="115000"/>
                        </a:lnSpc>
                        <a:spcAft>
                          <a:spcPts val="1000"/>
                        </a:spcAft>
                      </a:pPr>
                      <a:r>
                        <a:rPr lang="en-US" sz="1100">
                          <a:effectLst/>
                        </a:rPr>
                        <a:t>Total profit before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10,541,809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7,866,393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3,400,248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68352261"/>
                  </a:ext>
                </a:extLst>
              </a:tr>
              <a:tr h="184150">
                <a:tc>
                  <a:txBody>
                    <a:bodyPr/>
                    <a:lstStyle/>
                    <a:p>
                      <a:pPr algn="just">
                        <a:lnSpc>
                          <a:spcPct val="115000"/>
                        </a:lnSpc>
                        <a:spcAft>
                          <a:spcPts val="1000"/>
                        </a:spcAft>
                      </a:pPr>
                      <a:r>
                        <a:rPr lang="en-US" sz="1100">
                          <a:effectLst/>
                        </a:rPr>
                        <a:t>Tax (10% of profit)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1,054,181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786,639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340,025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40460167"/>
                  </a:ext>
                </a:extLst>
              </a:tr>
              <a:tr h="184150">
                <a:tc>
                  <a:txBody>
                    <a:bodyPr/>
                    <a:lstStyle/>
                    <a:p>
                      <a:pPr algn="just">
                        <a:lnSpc>
                          <a:spcPct val="115000"/>
                        </a:lnSpc>
                        <a:spcAft>
                          <a:spcPts val="1000"/>
                        </a:spcAft>
                      </a:pPr>
                      <a:r>
                        <a:rPr lang="en-US" sz="1100">
                          <a:effectLst/>
                        </a:rPr>
                        <a:t>Profit after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9,487,629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7,079,753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3,060,223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9575012"/>
                  </a:ext>
                </a:extLst>
              </a:tr>
              <a:tr h="184150">
                <a:tc>
                  <a:txBody>
                    <a:bodyPr/>
                    <a:lstStyle/>
                    <a:p>
                      <a:pPr algn="just">
                        <a:lnSpc>
                          <a:spcPct val="115000"/>
                        </a:lnSpc>
                        <a:spcAft>
                          <a:spcPts val="1000"/>
                        </a:spcAft>
                      </a:pPr>
                      <a:r>
                        <a:rPr lang="en-US" sz="1100" dirty="0">
                          <a:effectLst/>
                        </a:rPr>
                        <a:t>ROI (%)</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43%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35%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dirty="0">
                          <a:effectLst/>
                        </a:rPr>
                        <a:t>16%</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9906217"/>
                  </a:ext>
                </a:extLst>
              </a:tr>
            </a:tbl>
          </a:graphicData>
        </a:graphic>
      </p:graphicFrame>
      <p:graphicFrame>
        <p:nvGraphicFramePr>
          <p:cNvPr id="10" name="Table 9">
            <a:extLst>
              <a:ext uri="{FF2B5EF4-FFF2-40B4-BE49-F238E27FC236}">
                <a16:creationId xmlns:a16="http://schemas.microsoft.com/office/drawing/2014/main" id="{905A2DCF-9495-4823-9520-57801A59D625}"/>
              </a:ext>
            </a:extLst>
          </p:cNvPr>
          <p:cNvGraphicFramePr>
            <a:graphicFrameLocks noGrp="1"/>
          </p:cNvGraphicFramePr>
          <p:nvPr>
            <p:extLst>
              <p:ext uri="{D42A27DB-BD31-4B8C-83A1-F6EECF244321}">
                <p14:modId xmlns:p14="http://schemas.microsoft.com/office/powerpoint/2010/main" val="4012026529"/>
              </p:ext>
            </p:extLst>
          </p:nvPr>
        </p:nvGraphicFramePr>
        <p:xfrm>
          <a:off x="1907704" y="5288395"/>
          <a:ext cx="5664200" cy="1525905"/>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2732979813"/>
                    </a:ext>
                  </a:extLst>
                </a:gridCol>
                <a:gridCol w="1181100">
                  <a:extLst>
                    <a:ext uri="{9D8B030D-6E8A-4147-A177-3AD203B41FA5}">
                      <a16:colId xmlns:a16="http://schemas.microsoft.com/office/drawing/2014/main" val="3906723739"/>
                    </a:ext>
                  </a:extLst>
                </a:gridCol>
                <a:gridCol w="1155700">
                  <a:extLst>
                    <a:ext uri="{9D8B030D-6E8A-4147-A177-3AD203B41FA5}">
                      <a16:colId xmlns:a16="http://schemas.microsoft.com/office/drawing/2014/main" val="952635797"/>
                    </a:ext>
                  </a:extLst>
                </a:gridCol>
                <a:gridCol w="1282700">
                  <a:extLst>
                    <a:ext uri="{9D8B030D-6E8A-4147-A177-3AD203B41FA5}">
                      <a16:colId xmlns:a16="http://schemas.microsoft.com/office/drawing/2014/main" val="3777859862"/>
                    </a:ext>
                  </a:extLst>
                </a:gridCol>
              </a:tblGrid>
              <a:tr h="381000">
                <a:tc>
                  <a:txBody>
                    <a:bodyPr/>
                    <a:lstStyle/>
                    <a:p>
                      <a:pPr algn="just">
                        <a:lnSpc>
                          <a:spcPct val="115000"/>
                        </a:lnSpc>
                        <a:spcAft>
                          <a:spcPts val="1000"/>
                        </a:spcAft>
                      </a:pPr>
                      <a:r>
                        <a:rPr lang="en-US" sz="1100" dirty="0">
                          <a:effectLst/>
                        </a:rPr>
                        <a:t>ROI</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76871137"/>
                  </a:ext>
                </a:extLst>
              </a:tr>
              <a:tr h="184150">
                <a:tc>
                  <a:txBody>
                    <a:bodyPr/>
                    <a:lstStyle/>
                    <a:p>
                      <a:pPr algn="just">
                        <a:lnSpc>
                          <a:spcPct val="115000"/>
                        </a:lnSpc>
                        <a:spcAft>
                          <a:spcPts val="1000"/>
                        </a:spcAft>
                      </a:pPr>
                      <a:r>
                        <a:rPr lang="en-US" sz="1100">
                          <a:effectLst/>
                        </a:rPr>
                        <a:t>Total yearly revenue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32,356,218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28,311,691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22,130,579</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961609811"/>
                  </a:ext>
                </a:extLst>
              </a:tr>
              <a:tr h="184150">
                <a:tc>
                  <a:txBody>
                    <a:bodyPr/>
                    <a:lstStyle/>
                    <a:p>
                      <a:pPr algn="just">
                        <a:lnSpc>
                          <a:spcPct val="115000"/>
                        </a:lnSpc>
                        <a:spcAft>
                          <a:spcPts val="1000"/>
                        </a:spcAft>
                      </a:pPr>
                      <a:r>
                        <a:rPr lang="en-US" sz="1100">
                          <a:effectLst/>
                        </a:rPr>
                        <a:t>Total yearly costs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23,068,976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21,902,783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20,535,194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39160705"/>
                  </a:ext>
                </a:extLst>
              </a:tr>
              <a:tr h="224155">
                <a:tc>
                  <a:txBody>
                    <a:bodyPr/>
                    <a:lstStyle/>
                    <a:p>
                      <a:pPr algn="just">
                        <a:lnSpc>
                          <a:spcPct val="115000"/>
                        </a:lnSpc>
                        <a:spcAft>
                          <a:spcPts val="1000"/>
                        </a:spcAft>
                      </a:pPr>
                      <a:r>
                        <a:rPr lang="en-US" sz="1100">
                          <a:effectLst/>
                        </a:rPr>
                        <a:t>Total profit before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9,287,242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6,408,908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1,595,385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048217775"/>
                  </a:ext>
                </a:extLst>
              </a:tr>
              <a:tr h="184150">
                <a:tc>
                  <a:txBody>
                    <a:bodyPr/>
                    <a:lstStyle/>
                    <a:p>
                      <a:pPr algn="just">
                        <a:lnSpc>
                          <a:spcPct val="115000"/>
                        </a:lnSpc>
                        <a:spcAft>
                          <a:spcPts val="1000"/>
                        </a:spcAft>
                      </a:pPr>
                      <a:r>
                        <a:rPr lang="en-US" sz="1100">
                          <a:effectLst/>
                        </a:rPr>
                        <a:t>Tax (10% of profit)</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928,724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640,891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159,538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63381462"/>
                  </a:ext>
                </a:extLst>
              </a:tr>
              <a:tr h="184150">
                <a:tc>
                  <a:txBody>
                    <a:bodyPr/>
                    <a:lstStyle/>
                    <a:p>
                      <a:pPr algn="just">
                        <a:lnSpc>
                          <a:spcPct val="115000"/>
                        </a:lnSpc>
                        <a:spcAft>
                          <a:spcPts val="1000"/>
                        </a:spcAft>
                      </a:pPr>
                      <a:r>
                        <a:rPr lang="en-US" sz="1100">
                          <a:effectLst/>
                        </a:rPr>
                        <a:t>Profit after tax</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r">
                        <a:lnSpc>
                          <a:spcPct val="115000"/>
                        </a:lnSpc>
                        <a:spcAft>
                          <a:spcPts val="1000"/>
                        </a:spcAft>
                      </a:pPr>
                      <a:r>
                        <a:rPr lang="en-US" sz="1100">
                          <a:effectLst/>
                        </a:rPr>
                        <a:t>8,358,518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5,768,017</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US" sz="1100">
                          <a:effectLst/>
                        </a:rPr>
                        <a:t>1,435,846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51474669"/>
                  </a:ext>
                </a:extLst>
              </a:tr>
              <a:tr h="184150">
                <a:tc>
                  <a:txBody>
                    <a:bodyPr/>
                    <a:lstStyle/>
                    <a:p>
                      <a:pPr algn="just">
                        <a:lnSpc>
                          <a:spcPct val="115000"/>
                        </a:lnSpc>
                        <a:spcAft>
                          <a:spcPts val="1000"/>
                        </a:spcAft>
                      </a:pPr>
                      <a:r>
                        <a:rPr lang="en-US" sz="1100">
                          <a:effectLst/>
                        </a:rPr>
                        <a:t>ROI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36%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7%</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14615986"/>
                  </a:ext>
                </a:extLst>
              </a:tr>
            </a:tbl>
          </a:graphicData>
        </a:graphic>
      </p:graphicFrame>
    </p:spTree>
    <p:extLst>
      <p:ext uri="{BB962C8B-B14F-4D97-AF65-F5344CB8AC3E}">
        <p14:creationId xmlns:p14="http://schemas.microsoft.com/office/powerpoint/2010/main" val="1739373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1. Introduction</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Purpose of study is determine viability of converting furrow irrigation into sub-surface drip irrigation (SDI)</a:t>
            </a:r>
          </a:p>
          <a:p>
            <a:r>
              <a:rPr lang="en-US" sz="2400" dirty="0"/>
              <a:t>Pre-feasibility study conducted in 2021 to assess existing data, information and infrastructure</a:t>
            </a:r>
          </a:p>
          <a:p>
            <a:r>
              <a:rPr lang="en-US" sz="2400" dirty="0"/>
              <a:t>Current study is continuation, focusing on technical and financial viability of various solutions</a:t>
            </a:r>
          </a:p>
          <a:p>
            <a:r>
              <a:rPr lang="en-US" sz="2400" dirty="0"/>
              <a:t>Study area is a 311 ha area selected by KASCOL</a:t>
            </a:r>
          </a:p>
          <a:p>
            <a:r>
              <a:rPr lang="en-US" sz="2400" dirty="0"/>
              <a:t>Study conducted by team of consultants working under Aquaquest Ltd</a:t>
            </a:r>
          </a:p>
          <a:p>
            <a:endParaRPr lang="en-US" sz="24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Tree>
    <p:extLst>
      <p:ext uri="{BB962C8B-B14F-4D97-AF65-F5344CB8AC3E}">
        <p14:creationId xmlns:p14="http://schemas.microsoft.com/office/powerpoint/2010/main" val="26411461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4000" dirty="0"/>
              <a:t>8. Return on Investment </a:t>
            </a:r>
            <a:br>
              <a:rPr lang="en-GB" sz="4000" dirty="0"/>
            </a:br>
            <a:r>
              <a:rPr lang="en-GB" sz="4000" dirty="0"/>
              <a:t>Analysis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30</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a:xfrm>
            <a:off x="1435608" y="1363254"/>
            <a:ext cx="7498080" cy="4800600"/>
          </a:xfrm>
        </p:spPr>
        <p:txBody>
          <a:bodyPr>
            <a:normAutofit/>
          </a:bodyPr>
          <a:lstStyle/>
          <a:p>
            <a:r>
              <a:rPr lang="en-GB" sz="1600" dirty="0"/>
              <a:t>Borehole and Solar Options</a:t>
            </a:r>
          </a:p>
          <a:p>
            <a:endParaRPr lang="en-GB" sz="1600" dirty="0"/>
          </a:p>
          <a:p>
            <a:endParaRPr lang="en-GB" sz="1600" dirty="0"/>
          </a:p>
          <a:p>
            <a:endParaRPr lang="en-GB" sz="1600" dirty="0"/>
          </a:p>
          <a:p>
            <a:endParaRPr lang="en-GB" sz="1600" dirty="0"/>
          </a:p>
          <a:p>
            <a:endParaRPr lang="en-GB" sz="1600" dirty="0"/>
          </a:p>
          <a:p>
            <a:r>
              <a:rPr lang="en-GB" sz="1600" dirty="0"/>
              <a:t>Without Borehole and Solar Options</a:t>
            </a:r>
          </a:p>
          <a:p>
            <a:endParaRPr lang="en-GB" sz="1600" dirty="0"/>
          </a:p>
          <a:p>
            <a:endParaRPr lang="en-GB" dirty="0"/>
          </a:p>
        </p:txBody>
      </p:sp>
      <p:graphicFrame>
        <p:nvGraphicFramePr>
          <p:cNvPr id="8" name="Table 7">
            <a:extLst>
              <a:ext uri="{FF2B5EF4-FFF2-40B4-BE49-F238E27FC236}">
                <a16:creationId xmlns:a16="http://schemas.microsoft.com/office/drawing/2014/main" id="{6CE6BABC-29B3-4B70-BE77-745430DA1C78}"/>
              </a:ext>
            </a:extLst>
          </p:cNvPr>
          <p:cNvGraphicFramePr>
            <a:graphicFrameLocks noGrp="1"/>
          </p:cNvGraphicFramePr>
          <p:nvPr>
            <p:extLst>
              <p:ext uri="{D42A27DB-BD31-4B8C-83A1-F6EECF244321}">
                <p14:modId xmlns:p14="http://schemas.microsoft.com/office/powerpoint/2010/main" val="2122046138"/>
              </p:ext>
            </p:extLst>
          </p:nvPr>
        </p:nvGraphicFramePr>
        <p:xfrm>
          <a:off x="1894384" y="1659070"/>
          <a:ext cx="5664200" cy="421005"/>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3706503224"/>
                    </a:ext>
                  </a:extLst>
                </a:gridCol>
                <a:gridCol w="1181100">
                  <a:extLst>
                    <a:ext uri="{9D8B030D-6E8A-4147-A177-3AD203B41FA5}">
                      <a16:colId xmlns:a16="http://schemas.microsoft.com/office/drawing/2014/main" val="3454450193"/>
                    </a:ext>
                  </a:extLst>
                </a:gridCol>
                <a:gridCol w="1155700">
                  <a:extLst>
                    <a:ext uri="{9D8B030D-6E8A-4147-A177-3AD203B41FA5}">
                      <a16:colId xmlns:a16="http://schemas.microsoft.com/office/drawing/2014/main" val="246556569"/>
                    </a:ext>
                  </a:extLst>
                </a:gridCol>
                <a:gridCol w="1282700">
                  <a:extLst>
                    <a:ext uri="{9D8B030D-6E8A-4147-A177-3AD203B41FA5}">
                      <a16:colId xmlns:a16="http://schemas.microsoft.com/office/drawing/2014/main" val="2745271806"/>
                    </a:ext>
                  </a:extLst>
                </a:gridCol>
              </a:tblGrid>
              <a:tr h="236855">
                <a:tc>
                  <a:txBody>
                    <a:bodyPr/>
                    <a:lstStyle/>
                    <a:p>
                      <a:pPr algn="just">
                        <a:lnSpc>
                          <a:spcPct val="115000"/>
                        </a:lnSpc>
                        <a:spcAft>
                          <a:spcPts val="1000"/>
                        </a:spcAft>
                      </a:pPr>
                      <a:r>
                        <a:rPr lang="en-US" sz="1100" dirty="0">
                          <a:effectLst/>
                        </a:rPr>
                        <a:t>ROI</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14907480"/>
                  </a:ext>
                </a:extLst>
              </a:tr>
              <a:tr h="184150">
                <a:tc>
                  <a:txBody>
                    <a:bodyPr/>
                    <a:lstStyle/>
                    <a:p>
                      <a:pPr algn="just">
                        <a:lnSpc>
                          <a:spcPct val="115000"/>
                        </a:lnSpc>
                        <a:spcAft>
                          <a:spcPts val="1000"/>
                        </a:spcAft>
                      </a:pPr>
                      <a:r>
                        <a:rPr lang="en-US" sz="1100" dirty="0">
                          <a:effectLst/>
                        </a:rPr>
                        <a:t>Borehole Option</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42%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34%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18%</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534794550"/>
                  </a:ext>
                </a:extLst>
              </a:tr>
            </a:tbl>
          </a:graphicData>
        </a:graphic>
      </p:graphicFrame>
      <p:graphicFrame>
        <p:nvGraphicFramePr>
          <p:cNvPr id="9" name="Table 8">
            <a:extLst>
              <a:ext uri="{FF2B5EF4-FFF2-40B4-BE49-F238E27FC236}">
                <a16:creationId xmlns:a16="http://schemas.microsoft.com/office/drawing/2014/main" id="{5F994B23-CC0A-4EBE-B85C-586A265DF0D1}"/>
              </a:ext>
            </a:extLst>
          </p:cNvPr>
          <p:cNvGraphicFramePr>
            <a:graphicFrameLocks noGrp="1"/>
          </p:cNvGraphicFramePr>
          <p:nvPr>
            <p:extLst>
              <p:ext uri="{D42A27DB-BD31-4B8C-83A1-F6EECF244321}">
                <p14:modId xmlns:p14="http://schemas.microsoft.com/office/powerpoint/2010/main" val="2670010649"/>
              </p:ext>
            </p:extLst>
          </p:nvPr>
        </p:nvGraphicFramePr>
        <p:xfrm>
          <a:off x="1890961" y="2177902"/>
          <a:ext cx="5664200" cy="441897"/>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4053299151"/>
                    </a:ext>
                  </a:extLst>
                </a:gridCol>
                <a:gridCol w="1181100">
                  <a:extLst>
                    <a:ext uri="{9D8B030D-6E8A-4147-A177-3AD203B41FA5}">
                      <a16:colId xmlns:a16="http://schemas.microsoft.com/office/drawing/2014/main" val="3400620929"/>
                    </a:ext>
                  </a:extLst>
                </a:gridCol>
                <a:gridCol w="1155700">
                  <a:extLst>
                    <a:ext uri="{9D8B030D-6E8A-4147-A177-3AD203B41FA5}">
                      <a16:colId xmlns:a16="http://schemas.microsoft.com/office/drawing/2014/main" val="2747695774"/>
                    </a:ext>
                  </a:extLst>
                </a:gridCol>
                <a:gridCol w="1282700">
                  <a:extLst>
                    <a:ext uri="{9D8B030D-6E8A-4147-A177-3AD203B41FA5}">
                      <a16:colId xmlns:a16="http://schemas.microsoft.com/office/drawing/2014/main" val="535586216"/>
                    </a:ext>
                  </a:extLst>
                </a:gridCol>
              </a:tblGrid>
              <a:tr h="264287">
                <a:tc>
                  <a:txBody>
                    <a:bodyPr/>
                    <a:lstStyle/>
                    <a:p>
                      <a:pPr algn="l">
                        <a:lnSpc>
                          <a:spcPct val="115000"/>
                        </a:lnSpc>
                        <a:spcAft>
                          <a:spcPts val="1000"/>
                        </a:spcAft>
                      </a:pPr>
                      <a:r>
                        <a:rPr lang="en-US" sz="1100" dirty="0">
                          <a:effectLst/>
                        </a:rPr>
                        <a:t>ROI</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dirty="0">
                          <a:effectLst/>
                        </a:rPr>
                        <a:t>OS-A</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615122973"/>
                  </a:ext>
                </a:extLst>
              </a:tr>
              <a:tr h="163838">
                <a:tc>
                  <a:txBody>
                    <a:bodyPr/>
                    <a:lstStyle/>
                    <a:p>
                      <a:pPr algn="just">
                        <a:lnSpc>
                          <a:spcPct val="115000"/>
                        </a:lnSpc>
                        <a:spcAft>
                          <a:spcPts val="1000"/>
                        </a:spcAft>
                      </a:pPr>
                      <a:r>
                        <a:rPr lang="en-US" sz="1100" dirty="0">
                          <a:effectLst/>
                        </a:rPr>
                        <a:t>Solar Option</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43%</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a:effectLst/>
                        </a:rPr>
                        <a:t>35%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US" sz="1100" dirty="0">
                          <a:effectLst/>
                        </a:rPr>
                        <a:t>16%</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69906217"/>
                  </a:ext>
                </a:extLst>
              </a:tr>
            </a:tbl>
          </a:graphicData>
        </a:graphic>
      </p:graphicFrame>
      <p:graphicFrame>
        <p:nvGraphicFramePr>
          <p:cNvPr id="10" name="Table 9">
            <a:extLst>
              <a:ext uri="{FF2B5EF4-FFF2-40B4-BE49-F238E27FC236}">
                <a16:creationId xmlns:a16="http://schemas.microsoft.com/office/drawing/2014/main" id="{905A2DCF-9495-4823-9520-57801A59D625}"/>
              </a:ext>
            </a:extLst>
          </p:cNvPr>
          <p:cNvGraphicFramePr>
            <a:graphicFrameLocks noGrp="1"/>
          </p:cNvGraphicFramePr>
          <p:nvPr>
            <p:extLst>
              <p:ext uri="{D42A27DB-BD31-4B8C-83A1-F6EECF244321}">
                <p14:modId xmlns:p14="http://schemas.microsoft.com/office/powerpoint/2010/main" val="3224199089"/>
              </p:ext>
            </p:extLst>
          </p:nvPr>
        </p:nvGraphicFramePr>
        <p:xfrm>
          <a:off x="1893640" y="2761495"/>
          <a:ext cx="5664200" cy="393715"/>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2732979813"/>
                    </a:ext>
                  </a:extLst>
                </a:gridCol>
                <a:gridCol w="1181100">
                  <a:extLst>
                    <a:ext uri="{9D8B030D-6E8A-4147-A177-3AD203B41FA5}">
                      <a16:colId xmlns:a16="http://schemas.microsoft.com/office/drawing/2014/main" val="3906723739"/>
                    </a:ext>
                  </a:extLst>
                </a:gridCol>
                <a:gridCol w="1155700">
                  <a:extLst>
                    <a:ext uri="{9D8B030D-6E8A-4147-A177-3AD203B41FA5}">
                      <a16:colId xmlns:a16="http://schemas.microsoft.com/office/drawing/2014/main" val="952635797"/>
                    </a:ext>
                  </a:extLst>
                </a:gridCol>
                <a:gridCol w="1282700">
                  <a:extLst>
                    <a:ext uri="{9D8B030D-6E8A-4147-A177-3AD203B41FA5}">
                      <a16:colId xmlns:a16="http://schemas.microsoft.com/office/drawing/2014/main" val="3777859862"/>
                    </a:ext>
                  </a:extLst>
                </a:gridCol>
              </a:tblGrid>
              <a:tr h="209565">
                <a:tc>
                  <a:txBody>
                    <a:bodyPr/>
                    <a:lstStyle/>
                    <a:p>
                      <a:pPr algn="just">
                        <a:lnSpc>
                          <a:spcPct val="115000"/>
                        </a:lnSpc>
                        <a:spcAft>
                          <a:spcPts val="1000"/>
                        </a:spcAft>
                      </a:pPr>
                      <a:r>
                        <a:rPr lang="en-US" sz="1100" dirty="0">
                          <a:effectLst/>
                        </a:rPr>
                        <a:t>ROI</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OS-A</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76871137"/>
                  </a:ext>
                </a:extLst>
              </a:tr>
              <a:tr h="184150">
                <a:tc>
                  <a:txBody>
                    <a:bodyPr/>
                    <a:lstStyle/>
                    <a:p>
                      <a:pPr algn="just">
                        <a:lnSpc>
                          <a:spcPct val="115000"/>
                        </a:lnSpc>
                        <a:spcAft>
                          <a:spcPts val="1000"/>
                        </a:spcAft>
                      </a:pPr>
                      <a:r>
                        <a:rPr lang="en-US" sz="1100" dirty="0">
                          <a:effectLst/>
                        </a:rPr>
                        <a:t>Borehole and solar option</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36%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26%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7%</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14615986"/>
                  </a:ext>
                </a:extLst>
              </a:tr>
            </a:tbl>
          </a:graphicData>
        </a:graphic>
      </p:graphicFrame>
      <p:graphicFrame>
        <p:nvGraphicFramePr>
          <p:cNvPr id="11" name="Table 10">
            <a:extLst>
              <a:ext uri="{FF2B5EF4-FFF2-40B4-BE49-F238E27FC236}">
                <a16:creationId xmlns:a16="http://schemas.microsoft.com/office/drawing/2014/main" id="{DDDBE849-D678-4729-A3AB-52A316053E14}"/>
              </a:ext>
            </a:extLst>
          </p:cNvPr>
          <p:cNvGraphicFramePr>
            <a:graphicFrameLocks noGrp="1"/>
          </p:cNvGraphicFramePr>
          <p:nvPr>
            <p:extLst>
              <p:ext uri="{D42A27DB-BD31-4B8C-83A1-F6EECF244321}">
                <p14:modId xmlns:p14="http://schemas.microsoft.com/office/powerpoint/2010/main" val="3562200468"/>
              </p:ext>
            </p:extLst>
          </p:nvPr>
        </p:nvGraphicFramePr>
        <p:xfrm>
          <a:off x="1895922" y="3677267"/>
          <a:ext cx="5664200" cy="361760"/>
        </p:xfrm>
        <a:graphic>
          <a:graphicData uri="http://schemas.openxmlformats.org/drawingml/2006/table">
            <a:tbl>
              <a:tblPr firstRow="1" firstCol="1" bandRow="1">
                <a:tableStyleId>{5C22544A-7EE6-4342-B048-85BDC9FD1C3A}</a:tableStyleId>
              </a:tblPr>
              <a:tblGrid>
                <a:gridCol w="2044700">
                  <a:extLst>
                    <a:ext uri="{9D8B030D-6E8A-4147-A177-3AD203B41FA5}">
                      <a16:colId xmlns:a16="http://schemas.microsoft.com/office/drawing/2014/main" val="1236151637"/>
                    </a:ext>
                  </a:extLst>
                </a:gridCol>
                <a:gridCol w="1181100">
                  <a:extLst>
                    <a:ext uri="{9D8B030D-6E8A-4147-A177-3AD203B41FA5}">
                      <a16:colId xmlns:a16="http://schemas.microsoft.com/office/drawing/2014/main" val="102838809"/>
                    </a:ext>
                  </a:extLst>
                </a:gridCol>
                <a:gridCol w="1155700">
                  <a:extLst>
                    <a:ext uri="{9D8B030D-6E8A-4147-A177-3AD203B41FA5}">
                      <a16:colId xmlns:a16="http://schemas.microsoft.com/office/drawing/2014/main" val="749612335"/>
                    </a:ext>
                  </a:extLst>
                </a:gridCol>
                <a:gridCol w="1282700">
                  <a:extLst>
                    <a:ext uri="{9D8B030D-6E8A-4147-A177-3AD203B41FA5}">
                      <a16:colId xmlns:a16="http://schemas.microsoft.com/office/drawing/2014/main" val="2942603086"/>
                    </a:ext>
                  </a:extLst>
                </a:gridCol>
              </a:tblGrid>
              <a:tr h="154305">
                <a:tc>
                  <a:txBody>
                    <a:bodyPr/>
                    <a:lstStyle/>
                    <a:p>
                      <a:pPr algn="just">
                        <a:lnSpc>
                          <a:spcPct val="115000"/>
                        </a:lnSpc>
                        <a:spcAft>
                          <a:spcPts val="1000"/>
                        </a:spcAft>
                      </a:pPr>
                      <a:r>
                        <a:rPr lang="en-US" sz="1100">
                          <a:effectLst/>
                        </a:rPr>
                        <a:t>ROI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18096702"/>
                  </a:ext>
                </a:extLst>
              </a:tr>
              <a:tr h="184150">
                <a:tc>
                  <a:txBody>
                    <a:bodyPr/>
                    <a:lstStyle/>
                    <a:p>
                      <a:pPr algn="just">
                        <a:lnSpc>
                          <a:spcPct val="115000"/>
                        </a:lnSpc>
                        <a:spcAft>
                          <a:spcPts val="1000"/>
                        </a:spcAft>
                      </a:pPr>
                      <a:r>
                        <a:rPr lang="en-US" sz="1100" dirty="0">
                          <a:effectLst/>
                        </a:rPr>
                        <a:t>Without Borehole and Solar</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58%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a:effectLst/>
                        </a:rPr>
                        <a:t>50%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tc>
                  <a:txBody>
                    <a:bodyPr/>
                    <a:lstStyle/>
                    <a:p>
                      <a:pPr algn="ctr">
                        <a:lnSpc>
                          <a:spcPct val="115000"/>
                        </a:lnSpc>
                        <a:spcAft>
                          <a:spcPts val="1000"/>
                        </a:spcAft>
                      </a:pPr>
                      <a:r>
                        <a:rPr lang="en-US" sz="1100" dirty="0">
                          <a:effectLst/>
                        </a:rPr>
                        <a:t>33%</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691568546"/>
                  </a:ext>
                </a:extLst>
              </a:tr>
            </a:tbl>
          </a:graphicData>
        </a:graphic>
      </p:graphicFrame>
    </p:spTree>
    <p:extLst>
      <p:ext uri="{BB962C8B-B14F-4D97-AF65-F5344CB8AC3E}">
        <p14:creationId xmlns:p14="http://schemas.microsoft.com/office/powerpoint/2010/main" val="20303803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9. Comparison of scenarios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31</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dirty="0"/>
              <a:t>Multi-criteria analysis to aid in the decision making</a:t>
            </a:r>
          </a:p>
        </p:txBody>
      </p:sp>
      <p:graphicFrame>
        <p:nvGraphicFramePr>
          <p:cNvPr id="3" name="Table 2">
            <a:extLst>
              <a:ext uri="{FF2B5EF4-FFF2-40B4-BE49-F238E27FC236}">
                <a16:creationId xmlns:a16="http://schemas.microsoft.com/office/drawing/2014/main" id="{11B15026-3E4B-43FA-8C1C-25832EFB3B08}"/>
              </a:ext>
            </a:extLst>
          </p:cNvPr>
          <p:cNvGraphicFramePr>
            <a:graphicFrameLocks noGrp="1"/>
          </p:cNvGraphicFramePr>
          <p:nvPr>
            <p:extLst>
              <p:ext uri="{D42A27DB-BD31-4B8C-83A1-F6EECF244321}">
                <p14:modId xmlns:p14="http://schemas.microsoft.com/office/powerpoint/2010/main" val="4106528731"/>
              </p:ext>
            </p:extLst>
          </p:nvPr>
        </p:nvGraphicFramePr>
        <p:xfrm>
          <a:off x="1929145" y="2852936"/>
          <a:ext cx="5757543" cy="3245614"/>
        </p:xfrm>
        <a:graphic>
          <a:graphicData uri="http://schemas.openxmlformats.org/drawingml/2006/table">
            <a:tbl>
              <a:tblPr firstRow="1" firstCol="1" bandRow="1">
                <a:tableStyleId>{5C22544A-7EE6-4342-B048-85BDC9FD1C3A}</a:tableStyleId>
              </a:tblPr>
              <a:tblGrid>
                <a:gridCol w="1155495">
                  <a:extLst>
                    <a:ext uri="{9D8B030D-6E8A-4147-A177-3AD203B41FA5}">
                      <a16:colId xmlns:a16="http://schemas.microsoft.com/office/drawing/2014/main" val="2817771748"/>
                    </a:ext>
                  </a:extLst>
                </a:gridCol>
                <a:gridCol w="1155495">
                  <a:extLst>
                    <a:ext uri="{9D8B030D-6E8A-4147-A177-3AD203B41FA5}">
                      <a16:colId xmlns:a16="http://schemas.microsoft.com/office/drawing/2014/main" val="2665608631"/>
                    </a:ext>
                  </a:extLst>
                </a:gridCol>
                <a:gridCol w="762948">
                  <a:extLst>
                    <a:ext uri="{9D8B030D-6E8A-4147-A177-3AD203B41FA5}">
                      <a16:colId xmlns:a16="http://schemas.microsoft.com/office/drawing/2014/main" val="1592218877"/>
                    </a:ext>
                  </a:extLst>
                </a:gridCol>
                <a:gridCol w="806687">
                  <a:extLst>
                    <a:ext uri="{9D8B030D-6E8A-4147-A177-3AD203B41FA5}">
                      <a16:colId xmlns:a16="http://schemas.microsoft.com/office/drawing/2014/main" val="995447931"/>
                    </a:ext>
                  </a:extLst>
                </a:gridCol>
                <a:gridCol w="938459">
                  <a:extLst>
                    <a:ext uri="{9D8B030D-6E8A-4147-A177-3AD203B41FA5}">
                      <a16:colId xmlns:a16="http://schemas.microsoft.com/office/drawing/2014/main" val="1063901727"/>
                    </a:ext>
                  </a:extLst>
                </a:gridCol>
                <a:gridCol w="938459">
                  <a:extLst>
                    <a:ext uri="{9D8B030D-6E8A-4147-A177-3AD203B41FA5}">
                      <a16:colId xmlns:a16="http://schemas.microsoft.com/office/drawing/2014/main" val="2376143050"/>
                    </a:ext>
                  </a:extLst>
                </a:gridCol>
              </a:tblGrid>
              <a:tr h="261620">
                <a:tc>
                  <a:txBody>
                    <a:bodyPr/>
                    <a:lstStyle/>
                    <a:p>
                      <a:pPr algn="ctr">
                        <a:lnSpc>
                          <a:spcPct val="115000"/>
                        </a:lnSpc>
                        <a:spcAft>
                          <a:spcPts val="1000"/>
                        </a:spcAft>
                      </a:pPr>
                      <a:r>
                        <a:rPr lang="en-GB" sz="1100" dirty="0">
                          <a:effectLst/>
                        </a:rPr>
                        <a:t>MCA</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l">
                        <a:lnSpc>
                          <a:spcPct val="115000"/>
                        </a:lnSpc>
                        <a:spcAft>
                          <a:spcPts val="1000"/>
                        </a:spcAft>
                      </a:pPr>
                      <a:r>
                        <a:rPr lang="en-GB" sz="1100" dirty="0">
                          <a:effectLst/>
                        </a:rPr>
                        <a:t>Factor</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Weights (W)</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100">
                          <a:effectLst/>
                        </a:rPr>
                        <a:t>OS-A</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100">
                          <a:effectLst/>
                        </a:rPr>
                        <a:t>OS-B</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ctr">
                        <a:lnSpc>
                          <a:spcPct val="115000"/>
                        </a:lnSpc>
                        <a:spcAft>
                          <a:spcPts val="1000"/>
                        </a:spcAft>
                      </a:pPr>
                      <a:r>
                        <a:rPr lang="en-GB" sz="1100">
                          <a:effectLst/>
                        </a:rPr>
                        <a:t>OS-C</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92518909"/>
                  </a:ext>
                </a:extLst>
              </a:tr>
              <a:tr h="220345">
                <a:tc rowSpan="4">
                  <a:txBody>
                    <a:bodyPr/>
                    <a:lstStyle/>
                    <a:p>
                      <a:pPr algn="l">
                        <a:lnSpc>
                          <a:spcPct val="115000"/>
                        </a:lnSpc>
                        <a:spcAft>
                          <a:spcPts val="1000"/>
                        </a:spcAft>
                      </a:pPr>
                      <a:r>
                        <a:rPr lang="en-GB" sz="1100">
                          <a:effectLst/>
                        </a:rPr>
                        <a:t>Economical aspects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100">
                          <a:effectLst/>
                        </a:rPr>
                        <a:t>Turnover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dirty="0">
                          <a:effectLst/>
                        </a:rPr>
                        <a:t>1</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270839"/>
                  </a:ext>
                </a:extLst>
              </a:tr>
              <a:tr h="220345">
                <a:tc vMerge="1">
                  <a:txBody>
                    <a:bodyPr/>
                    <a:lstStyle/>
                    <a:p>
                      <a:endParaRPr lang="en-ZM"/>
                    </a:p>
                  </a:txBody>
                  <a:tcPr/>
                </a:tc>
                <a:tc>
                  <a:txBody>
                    <a:bodyPr/>
                    <a:lstStyle/>
                    <a:p>
                      <a:pPr algn="l">
                        <a:lnSpc>
                          <a:spcPct val="115000"/>
                        </a:lnSpc>
                        <a:spcAft>
                          <a:spcPts val="1000"/>
                        </a:spcAft>
                      </a:pPr>
                      <a:r>
                        <a:rPr lang="en-GB" sz="1100">
                          <a:effectLst/>
                        </a:rPr>
                        <a:t>Operating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0.5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W x 3 = 1.5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x 4 = 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5 =2.5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136325730"/>
                  </a:ext>
                </a:extLst>
              </a:tr>
              <a:tr h="441325">
                <a:tc vMerge="1">
                  <a:txBody>
                    <a:bodyPr/>
                    <a:lstStyle/>
                    <a:p>
                      <a:endParaRPr lang="en-ZM"/>
                    </a:p>
                  </a:txBody>
                  <a:tcPr/>
                </a:tc>
                <a:tc>
                  <a:txBody>
                    <a:bodyPr/>
                    <a:lstStyle/>
                    <a:p>
                      <a:pPr algn="l">
                        <a:lnSpc>
                          <a:spcPct val="115000"/>
                        </a:lnSpc>
                        <a:spcAft>
                          <a:spcPts val="1000"/>
                        </a:spcAft>
                      </a:pPr>
                      <a:r>
                        <a:rPr lang="en-GB" sz="1100">
                          <a:effectLst/>
                        </a:rPr>
                        <a:t>SDI investment costs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0.5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W x 4 = 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x 4 = 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5 =2.5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10800412"/>
                  </a:ext>
                </a:extLst>
              </a:tr>
              <a:tr h="220345">
                <a:tc vMerge="1">
                  <a:txBody>
                    <a:bodyPr/>
                    <a:lstStyle/>
                    <a:p>
                      <a:endParaRPr lang="en-ZM"/>
                    </a:p>
                  </a:txBody>
                  <a:tcPr/>
                </a:tc>
                <a:tc>
                  <a:txBody>
                    <a:bodyPr/>
                    <a:lstStyle/>
                    <a:p>
                      <a:pPr algn="l">
                        <a:lnSpc>
                          <a:spcPct val="115000"/>
                        </a:lnSpc>
                        <a:spcAft>
                          <a:spcPts val="1000"/>
                        </a:spcAft>
                      </a:pPr>
                      <a:r>
                        <a:rPr lang="en-GB" sz="1100">
                          <a:effectLst/>
                        </a:rPr>
                        <a:t>ROI</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W x 5 = 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4 = 8</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3 = 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079303839"/>
                  </a:ext>
                </a:extLst>
              </a:tr>
              <a:tr h="220345">
                <a:tc>
                  <a:txBody>
                    <a:bodyPr/>
                    <a:lstStyle/>
                    <a:p>
                      <a:pPr algn="l">
                        <a:lnSpc>
                          <a:spcPct val="115000"/>
                        </a:lnSpc>
                        <a:spcAft>
                          <a:spcPts val="1000"/>
                        </a:spcAft>
                      </a:pPr>
                      <a:r>
                        <a:rPr lang="en-GB" sz="1100">
                          <a:effectLst/>
                        </a:rPr>
                        <a:t>Agricultural factor</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l">
                        <a:lnSpc>
                          <a:spcPct val="115000"/>
                        </a:lnSpc>
                        <a:spcAft>
                          <a:spcPts val="1000"/>
                        </a:spcAft>
                      </a:pPr>
                      <a:r>
                        <a:rPr lang="en-GB" sz="1100">
                          <a:effectLst/>
                        </a:rPr>
                        <a:t>Yield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856967368"/>
                  </a:ext>
                </a:extLst>
              </a:tr>
              <a:tr h="220345">
                <a:tc rowSpan="3">
                  <a:txBody>
                    <a:bodyPr/>
                    <a:lstStyle/>
                    <a:p>
                      <a:pPr algn="l">
                        <a:lnSpc>
                          <a:spcPct val="115000"/>
                        </a:lnSpc>
                        <a:spcAft>
                          <a:spcPts val="1000"/>
                        </a:spcAft>
                      </a:pPr>
                      <a:r>
                        <a:rPr lang="en-GB" sz="1100">
                          <a:effectLst/>
                        </a:rPr>
                        <a:t>Sustainability factors</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l">
                        <a:lnSpc>
                          <a:spcPct val="115000"/>
                        </a:lnSpc>
                        <a:spcAft>
                          <a:spcPts val="1000"/>
                        </a:spcAft>
                      </a:pPr>
                      <a:r>
                        <a:rPr lang="en-GB" sz="1100">
                          <a:effectLst/>
                        </a:rPr>
                        <a:t>Water saving</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W x 1 = 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x 3 = 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5 = 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926607421"/>
                  </a:ext>
                </a:extLst>
              </a:tr>
              <a:tr h="220345">
                <a:tc vMerge="1">
                  <a:txBody>
                    <a:bodyPr/>
                    <a:lstStyle/>
                    <a:p>
                      <a:endParaRPr lang="en-ZM"/>
                    </a:p>
                  </a:txBody>
                  <a:tcPr/>
                </a:tc>
                <a:tc>
                  <a:txBody>
                    <a:bodyPr/>
                    <a:lstStyle/>
                    <a:p>
                      <a:pPr algn="l">
                        <a:lnSpc>
                          <a:spcPct val="115000"/>
                        </a:lnSpc>
                        <a:spcAft>
                          <a:spcPts val="1000"/>
                        </a:spcAft>
                      </a:pPr>
                      <a:r>
                        <a:rPr lang="en-GB" sz="1100">
                          <a:effectLst/>
                        </a:rPr>
                        <a:t>Water productivity</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2</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W x 2 = 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3 = 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 x 5 = 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080846266"/>
                  </a:ext>
                </a:extLst>
              </a:tr>
              <a:tr h="441325">
                <a:tc vMerge="1">
                  <a:txBody>
                    <a:bodyPr/>
                    <a:lstStyle/>
                    <a:p>
                      <a:endParaRPr lang="en-ZM"/>
                    </a:p>
                  </a:txBody>
                  <a:tcPr/>
                </a:tc>
                <a:tc>
                  <a:txBody>
                    <a:bodyPr/>
                    <a:lstStyle/>
                    <a:p>
                      <a:pPr algn="l">
                        <a:lnSpc>
                          <a:spcPct val="115000"/>
                        </a:lnSpc>
                        <a:spcAft>
                          <a:spcPts val="1000"/>
                        </a:spcAft>
                      </a:pPr>
                      <a:r>
                        <a:rPr lang="en-GB" sz="1100">
                          <a:effectLst/>
                        </a:rPr>
                        <a:t>Chemical fertilizer use</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1</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4</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957649919"/>
                  </a:ext>
                </a:extLst>
              </a:tr>
              <a:tr h="220345">
                <a:tc>
                  <a:txBody>
                    <a:bodyPr/>
                    <a:lstStyle/>
                    <a:p>
                      <a:pPr algn="l">
                        <a:lnSpc>
                          <a:spcPct val="115000"/>
                        </a:lnSpc>
                        <a:spcAft>
                          <a:spcPts val="1000"/>
                        </a:spcAft>
                      </a:pPr>
                      <a:r>
                        <a:rPr lang="en-GB" sz="1100">
                          <a:effectLst/>
                        </a:rPr>
                        <a:t> </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l">
                        <a:lnSpc>
                          <a:spcPct val="115000"/>
                        </a:lnSpc>
                        <a:spcAft>
                          <a:spcPts val="1000"/>
                        </a:spcAft>
                      </a:pPr>
                      <a:r>
                        <a:rPr lang="en-GB" sz="1100" dirty="0">
                          <a:effectLst/>
                        </a:rPr>
                        <a:t>Weighted sum</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b"/>
                </a:tc>
                <a:tc>
                  <a:txBody>
                    <a:bodyPr/>
                    <a:lstStyle/>
                    <a:p>
                      <a:pPr algn="r">
                        <a:lnSpc>
                          <a:spcPct val="115000"/>
                        </a:lnSpc>
                        <a:spcAft>
                          <a:spcPts val="1000"/>
                        </a:spcAft>
                      </a:pPr>
                      <a:r>
                        <a:rPr lang="en-GB" sz="1100">
                          <a:effectLst/>
                        </a:rPr>
                        <a:t>10</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33.5</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a:effectLst/>
                        </a:rPr>
                        <a:t>36</a:t>
                      </a:r>
                      <a:endParaRPr lang="en-ZM" sz="120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tc>
                  <a:txBody>
                    <a:bodyPr/>
                    <a:lstStyle/>
                    <a:p>
                      <a:pPr algn="r">
                        <a:lnSpc>
                          <a:spcPct val="115000"/>
                        </a:lnSpc>
                        <a:spcAft>
                          <a:spcPts val="1000"/>
                        </a:spcAft>
                      </a:pPr>
                      <a:r>
                        <a:rPr lang="en-GB" sz="1100" dirty="0">
                          <a:effectLst/>
                        </a:rPr>
                        <a:t>39</a:t>
                      </a:r>
                      <a:endParaRPr lang="en-ZM" sz="1200" dirty="0">
                        <a:effectLst/>
                        <a:latin typeface="Cambria" panose="02040503050406030204" pitchFamily="18" charset="0"/>
                        <a:ea typeface="MS Gothic" panose="020B06090702050802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79566251"/>
                  </a:ext>
                </a:extLst>
              </a:tr>
            </a:tbl>
          </a:graphicData>
        </a:graphic>
      </p:graphicFrame>
    </p:spTree>
    <p:extLst>
      <p:ext uri="{BB962C8B-B14F-4D97-AF65-F5344CB8AC3E}">
        <p14:creationId xmlns:p14="http://schemas.microsoft.com/office/powerpoint/2010/main" val="2625837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9. Comparison of scenarios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32</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lnSpcReduction="10000"/>
          </a:bodyPr>
          <a:lstStyle/>
          <a:p>
            <a:r>
              <a:rPr lang="en-GB" dirty="0"/>
              <a:t>OS-A has highest score on economic factors and lowest score on sustainability factors</a:t>
            </a:r>
          </a:p>
          <a:p>
            <a:r>
              <a:rPr lang="en-GB" dirty="0"/>
              <a:t>OS-C has lowest score on economic factors and highest score on sustainability factors</a:t>
            </a:r>
          </a:p>
          <a:p>
            <a:r>
              <a:rPr lang="en-GB" dirty="0"/>
              <a:t>It is a choice for KASCOL to make, all scenarios are economically feasible. Though OS-C has low ROI when considering boreholes and solar</a:t>
            </a:r>
          </a:p>
        </p:txBody>
      </p:sp>
    </p:spTree>
    <p:extLst>
      <p:ext uri="{BB962C8B-B14F-4D97-AF65-F5344CB8AC3E}">
        <p14:creationId xmlns:p14="http://schemas.microsoft.com/office/powerpoint/2010/main" val="4146614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10. Corporate Governance</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33</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sz="2400" dirty="0"/>
              <a:t>KASCOL staff was interviewed</a:t>
            </a:r>
          </a:p>
          <a:p>
            <a:r>
              <a:rPr lang="en-US" sz="2400" dirty="0"/>
              <a:t>The company has 29 permanent staff (of which 11 are in senior positions), 52 permanent staff on a fixed contract (2-3 years), 428 seasonal workers (9 months per year), and 14 temporal staff (on short contract for less than 6 months), plus a harvesting team of 199 seasonal workers</a:t>
            </a:r>
          </a:p>
          <a:p>
            <a:r>
              <a:rPr lang="en-US" sz="2400" dirty="0"/>
              <a:t>Social model of profitable cane production while ensuring smallholder participation has proven sustainable</a:t>
            </a:r>
          </a:p>
          <a:p>
            <a:r>
              <a:rPr lang="en-US" sz="2400" dirty="0"/>
              <a:t>Targets not always met possibly due to inefficient water use and supply, SDI system may improve this</a:t>
            </a:r>
          </a:p>
          <a:p>
            <a:endParaRPr lang="en-GB" sz="2400" dirty="0"/>
          </a:p>
        </p:txBody>
      </p:sp>
    </p:spTree>
    <p:extLst>
      <p:ext uri="{BB962C8B-B14F-4D97-AF65-F5344CB8AC3E}">
        <p14:creationId xmlns:p14="http://schemas.microsoft.com/office/powerpoint/2010/main" val="3783044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10. Corporate Governance</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34</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sz="2400" dirty="0"/>
              <a:t>Attract young graduates for modernisation of farming operations and invest in additional monitoring systems (as mentioned before under item 6)</a:t>
            </a:r>
          </a:p>
          <a:p>
            <a:r>
              <a:rPr lang="en-GB" sz="2400" dirty="0"/>
              <a:t>Training staff in usage of SDI</a:t>
            </a:r>
          </a:p>
          <a:p>
            <a:r>
              <a:rPr lang="en-GB" sz="2400" dirty="0"/>
              <a:t>Develop gender strategy to ensure inclusiveness of both men and women</a:t>
            </a:r>
          </a:p>
          <a:p>
            <a:endParaRPr lang="en-GB" sz="2400" dirty="0"/>
          </a:p>
          <a:p>
            <a:endParaRPr lang="en-US" sz="2400" dirty="0"/>
          </a:p>
          <a:p>
            <a:endParaRPr lang="en-GB" sz="2400" dirty="0"/>
          </a:p>
        </p:txBody>
      </p:sp>
    </p:spTree>
    <p:extLst>
      <p:ext uri="{BB962C8B-B14F-4D97-AF65-F5344CB8AC3E}">
        <p14:creationId xmlns:p14="http://schemas.microsoft.com/office/powerpoint/2010/main" val="1625352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11. Concluding remarks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35</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lnSpcReduction="10000"/>
          </a:bodyPr>
          <a:lstStyle/>
          <a:p>
            <a:r>
              <a:rPr lang="en-GB" sz="2400" dirty="0"/>
              <a:t>It is feasible to convert the 311 ha sugarcane from furrow to sub-surface drip irrigation</a:t>
            </a:r>
          </a:p>
          <a:p>
            <a:r>
              <a:rPr lang="en-GB" sz="2400" dirty="0"/>
              <a:t>KASCOL is well positioned to implement the project, with additional training on usage of the SDI and additional monitoring technologies</a:t>
            </a:r>
          </a:p>
          <a:p>
            <a:r>
              <a:rPr lang="en-GB" sz="2400" dirty="0"/>
              <a:t>Both solar and borehole options are feasible for the 311 ha SDI, taking into account a hybrid solar system</a:t>
            </a:r>
          </a:p>
          <a:p>
            <a:r>
              <a:rPr lang="en-GB" sz="2400" dirty="0"/>
              <a:t>OS-A,B,C have an ROI of 58, 50 and 33% respectively.</a:t>
            </a:r>
          </a:p>
          <a:p>
            <a:r>
              <a:rPr lang="en-GB" sz="2400" dirty="0"/>
              <a:t>When both the borehole and solar options are included, the ROI reduces to 36, 26 and 7%</a:t>
            </a:r>
          </a:p>
          <a:p>
            <a:r>
              <a:rPr lang="en-GB" sz="2400" dirty="0"/>
              <a:t>A payback period of 5-years should be considered, however for OS-C a payback period of 7-years may be required</a:t>
            </a:r>
          </a:p>
          <a:p>
            <a:endParaRPr lang="en-GB" sz="2400" dirty="0"/>
          </a:p>
          <a:p>
            <a:endParaRPr lang="en-GB" sz="2400" dirty="0"/>
          </a:p>
          <a:p>
            <a:endParaRPr lang="en-US" sz="2400" dirty="0"/>
          </a:p>
          <a:p>
            <a:endParaRPr lang="en-GB" sz="2400" dirty="0"/>
          </a:p>
        </p:txBody>
      </p:sp>
    </p:spTree>
    <p:extLst>
      <p:ext uri="{BB962C8B-B14F-4D97-AF65-F5344CB8AC3E}">
        <p14:creationId xmlns:p14="http://schemas.microsoft.com/office/powerpoint/2010/main" val="3785367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11. Concluding remarks</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36</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7" name="Content Placeholder 6">
            <a:extLst>
              <a:ext uri="{FF2B5EF4-FFF2-40B4-BE49-F238E27FC236}">
                <a16:creationId xmlns:a16="http://schemas.microsoft.com/office/drawing/2014/main" id="{D30C1986-13A6-40EC-A183-ECFB345BAB6A}"/>
              </a:ext>
            </a:extLst>
          </p:cNvPr>
          <p:cNvSpPr>
            <a:spLocks noGrp="1"/>
          </p:cNvSpPr>
          <p:nvPr>
            <p:ph idx="1"/>
          </p:nvPr>
        </p:nvSpPr>
        <p:spPr/>
        <p:txBody>
          <a:bodyPr>
            <a:normAutofit/>
          </a:bodyPr>
          <a:lstStyle/>
          <a:p>
            <a:r>
              <a:rPr lang="en-GB" sz="2400" dirty="0"/>
              <a:t>KASCOL in consultation with DFCD should make a choice as to which scenario is most suitable.</a:t>
            </a:r>
          </a:p>
          <a:p>
            <a:r>
              <a:rPr lang="en-GB" sz="2400" dirty="0"/>
              <a:t>Operating Strategy B (OS-B) seems to have the optimal balance between environmental and economic factors. </a:t>
            </a:r>
          </a:p>
          <a:p>
            <a:r>
              <a:rPr lang="en-GB" sz="2400" dirty="0"/>
              <a:t>The borehole and solar options are possible but come with additional investment costs and risks</a:t>
            </a:r>
          </a:p>
          <a:p>
            <a:endParaRPr lang="en-US" sz="2400" dirty="0"/>
          </a:p>
          <a:p>
            <a:endParaRPr lang="en-GB" sz="2400" dirty="0"/>
          </a:p>
        </p:txBody>
      </p:sp>
    </p:spTree>
    <p:extLst>
      <p:ext uri="{BB962C8B-B14F-4D97-AF65-F5344CB8AC3E}">
        <p14:creationId xmlns:p14="http://schemas.microsoft.com/office/powerpoint/2010/main" val="4165832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1400" y="1913903"/>
            <a:ext cx="3204864" cy="1472184"/>
          </a:xfrm>
        </p:spPr>
        <p:txBody>
          <a:bodyPr/>
          <a:lstStyle/>
          <a:p>
            <a:r>
              <a:rPr lang="nl-NL" dirty="0" err="1"/>
              <a:t>Thank</a:t>
            </a:r>
            <a:r>
              <a:rPr lang="nl-NL" dirty="0"/>
              <a:t> </a:t>
            </a:r>
            <a:r>
              <a:rPr lang="nl-NL" dirty="0" err="1"/>
              <a:t>You</a:t>
            </a:r>
            <a:r>
              <a:rPr lang="nl-NL" dirty="0"/>
              <a:t>!</a:t>
            </a:r>
            <a:endParaRPr lang="en-US" dirty="0"/>
          </a:p>
        </p:txBody>
      </p:sp>
      <p:sp>
        <p:nvSpPr>
          <p:cNvPr id="4" name="Date Placeholder 3"/>
          <p:cNvSpPr>
            <a:spLocks noGrp="1"/>
          </p:cNvSpPr>
          <p:nvPr>
            <p:ph type="dt" sz="half" idx="10"/>
          </p:nvPr>
        </p:nvSpPr>
        <p:spPr/>
        <p:txBody>
          <a:bodyPr/>
          <a:lstStyle/>
          <a:p>
            <a:fld id="{1CA6C33D-2AA2-4E46-8779-DBBEF0D30ED3}"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37</a:t>
            </a:fld>
            <a:endParaRPr lang="en-US"/>
          </a:p>
        </p:txBody>
      </p:sp>
      <p:pic>
        <p:nvPicPr>
          <p:cNvPr id="6" name="Picture 5" descr="logo-aquaquest_small.tif"/>
          <p:cNvPicPr>
            <a:picLocks noChangeAspect="1"/>
          </p:cNvPicPr>
          <p:nvPr/>
        </p:nvPicPr>
        <p:blipFill>
          <a:blip r:embed="rId3" cstate="print"/>
          <a:stretch>
            <a:fillRect/>
          </a:stretch>
        </p:blipFill>
        <p:spPr>
          <a:xfrm>
            <a:off x="7164288" y="188640"/>
            <a:ext cx="1798320" cy="755904"/>
          </a:xfrm>
          <a:prstGeom prst="rect">
            <a:avLst/>
          </a:prstGeom>
        </p:spPr>
      </p:pic>
    </p:spTree>
    <p:extLst>
      <p:ext uri="{BB962C8B-B14F-4D97-AF65-F5344CB8AC3E}">
        <p14:creationId xmlns:p14="http://schemas.microsoft.com/office/powerpoint/2010/main" val="3555026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2. Comparative analysis</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A comparison of different irrigation systems was conducted being:</a:t>
            </a:r>
          </a:p>
          <a:p>
            <a:endParaRPr lang="en-US" sz="2400" dirty="0"/>
          </a:p>
          <a:p>
            <a:pPr lvl="1"/>
            <a:r>
              <a:rPr lang="en-US" sz="2000" dirty="0"/>
              <a:t>1. Furrow Irrigation</a:t>
            </a:r>
          </a:p>
          <a:p>
            <a:pPr lvl="1"/>
            <a:r>
              <a:rPr lang="en-US" sz="2000" dirty="0"/>
              <a:t>2. Center Pivot Irrigation</a:t>
            </a:r>
          </a:p>
          <a:p>
            <a:pPr lvl="1"/>
            <a:r>
              <a:rPr lang="en-US" sz="2000" dirty="0"/>
              <a:t>3. Sub-surface Drip Irrigation</a:t>
            </a:r>
          </a:p>
          <a:p>
            <a:pPr marL="402336" lvl="1" indent="0">
              <a:buNone/>
            </a:pPr>
            <a:endParaRPr lang="en-US" sz="2000" dirty="0"/>
          </a:p>
          <a:p>
            <a:pPr marL="402336" lvl="1" indent="0">
              <a:buNone/>
            </a:pPr>
            <a:r>
              <a:rPr lang="en-US" sz="2000" dirty="0"/>
              <a:t>All three technologies are currently present at KASCOL, though a 150 ha SDI was installed only recently, and has not yet had a harvest</a:t>
            </a:r>
          </a:p>
          <a:p>
            <a:endParaRPr lang="en-US" sz="2400" dirty="0"/>
          </a:p>
          <a:p>
            <a:endParaRPr lang="en-US" sz="24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4</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Tree>
    <p:extLst>
      <p:ext uri="{BB962C8B-B14F-4D97-AF65-F5344CB8AC3E}">
        <p14:creationId xmlns:p14="http://schemas.microsoft.com/office/powerpoint/2010/main" val="2908114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2. Comparative analysis (2)</a:t>
            </a:r>
            <a:endParaRPr lang="en-US" sz="40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5</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sp>
        <p:nvSpPr>
          <p:cNvPr id="9" name="Content Placeholder 2">
            <a:extLst>
              <a:ext uri="{FF2B5EF4-FFF2-40B4-BE49-F238E27FC236}">
                <a16:creationId xmlns:a16="http://schemas.microsoft.com/office/drawing/2014/main" id="{ACE350E1-431D-4E30-B41A-84AC5977F955}"/>
              </a:ext>
            </a:extLst>
          </p:cNvPr>
          <p:cNvSpPr txBox="1">
            <a:spLocks/>
          </p:cNvSpPr>
          <p:nvPr/>
        </p:nvSpPr>
        <p:spPr>
          <a:xfrm>
            <a:off x="1435608" y="1273589"/>
            <a:ext cx="7635240" cy="5149552"/>
          </a:xfrm>
          <a:prstGeom prst="rect">
            <a:avLst/>
          </a:prstGeom>
        </p:spPr>
        <p:txBody>
          <a:bodyPr>
            <a:no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Font typeface="Wingdings 2"/>
              <a:buNone/>
            </a:pPr>
            <a:endParaRPr lang="en-US" sz="2400" dirty="0"/>
          </a:p>
        </p:txBody>
      </p:sp>
      <p:pic>
        <p:nvPicPr>
          <p:cNvPr id="11" name="Picture 10">
            <a:extLst>
              <a:ext uri="{FF2B5EF4-FFF2-40B4-BE49-F238E27FC236}">
                <a16:creationId xmlns:a16="http://schemas.microsoft.com/office/drawing/2014/main" id="{89AC2CCD-BE01-4089-A240-774ACC798130}"/>
              </a:ext>
            </a:extLst>
          </p:cNvPr>
          <p:cNvPicPr>
            <a:picLocks noChangeAspect="1"/>
          </p:cNvPicPr>
          <p:nvPr/>
        </p:nvPicPr>
        <p:blipFill rotWithShape="1">
          <a:blip r:embed="rId3"/>
          <a:srcRect l="14840" r="15013" b="11176"/>
          <a:stretch/>
        </p:blipFill>
        <p:spPr>
          <a:xfrm>
            <a:off x="1259632" y="1503636"/>
            <a:ext cx="7702976" cy="3644076"/>
          </a:xfrm>
          <a:prstGeom prst="rect">
            <a:avLst/>
          </a:prstGeom>
        </p:spPr>
      </p:pic>
    </p:spTree>
    <p:extLst>
      <p:ext uri="{BB962C8B-B14F-4D97-AF65-F5344CB8AC3E}">
        <p14:creationId xmlns:p14="http://schemas.microsoft.com/office/powerpoint/2010/main" val="721037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3. Proposed SDI Expansion</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Location</a:t>
            </a:r>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6</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pic>
        <p:nvPicPr>
          <p:cNvPr id="7" name="Picture 6" descr="Map&#10;&#10;Description automatically generated with medium confidence">
            <a:extLst>
              <a:ext uri="{FF2B5EF4-FFF2-40B4-BE49-F238E27FC236}">
                <a16:creationId xmlns:a16="http://schemas.microsoft.com/office/drawing/2014/main" id="{43083EA9-718A-47EE-95C7-7FFA7A3F07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628800"/>
            <a:ext cx="4085937" cy="4443255"/>
          </a:xfrm>
          <a:prstGeom prst="rect">
            <a:avLst/>
          </a:prstGeom>
          <a:noFill/>
          <a:ln>
            <a:noFill/>
          </a:ln>
        </p:spPr>
      </p:pic>
    </p:spTree>
    <p:extLst>
      <p:ext uri="{BB962C8B-B14F-4D97-AF65-F5344CB8AC3E}">
        <p14:creationId xmlns:p14="http://schemas.microsoft.com/office/powerpoint/2010/main" val="352577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3. Proposed SDI Expansion</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Design Criteria</a:t>
            </a:r>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7</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graphicFrame>
        <p:nvGraphicFramePr>
          <p:cNvPr id="8" name="Table 7">
            <a:extLst>
              <a:ext uri="{FF2B5EF4-FFF2-40B4-BE49-F238E27FC236}">
                <a16:creationId xmlns:a16="http://schemas.microsoft.com/office/drawing/2014/main" id="{DC0F48AA-B17F-4B86-9F0F-21CF77CEF5D2}"/>
              </a:ext>
            </a:extLst>
          </p:cNvPr>
          <p:cNvGraphicFramePr>
            <a:graphicFrameLocks noGrp="1"/>
          </p:cNvGraphicFramePr>
          <p:nvPr>
            <p:extLst>
              <p:ext uri="{D42A27DB-BD31-4B8C-83A1-F6EECF244321}">
                <p14:modId xmlns:p14="http://schemas.microsoft.com/office/powerpoint/2010/main" val="2256119101"/>
              </p:ext>
            </p:extLst>
          </p:nvPr>
        </p:nvGraphicFramePr>
        <p:xfrm>
          <a:off x="3959700" y="1417638"/>
          <a:ext cx="4653948" cy="4828430"/>
        </p:xfrm>
        <a:graphic>
          <a:graphicData uri="http://schemas.openxmlformats.org/drawingml/2006/table">
            <a:tbl>
              <a:tblPr firstRow="1" firstCol="1" bandRow="1">
                <a:tableStyleId>{5C22544A-7EE6-4342-B048-85BDC9FD1C3A}</a:tableStyleId>
              </a:tblPr>
              <a:tblGrid>
                <a:gridCol w="1696709">
                  <a:extLst>
                    <a:ext uri="{9D8B030D-6E8A-4147-A177-3AD203B41FA5}">
                      <a16:colId xmlns:a16="http://schemas.microsoft.com/office/drawing/2014/main" val="3899118085"/>
                    </a:ext>
                  </a:extLst>
                </a:gridCol>
                <a:gridCol w="2957239">
                  <a:extLst>
                    <a:ext uri="{9D8B030D-6E8A-4147-A177-3AD203B41FA5}">
                      <a16:colId xmlns:a16="http://schemas.microsoft.com/office/drawing/2014/main" val="1765331257"/>
                    </a:ext>
                  </a:extLst>
                </a:gridCol>
              </a:tblGrid>
              <a:tr h="149694">
                <a:tc>
                  <a:txBody>
                    <a:bodyPr/>
                    <a:lstStyle/>
                    <a:p>
                      <a:pPr algn="just">
                        <a:lnSpc>
                          <a:spcPct val="115000"/>
                        </a:lnSpc>
                        <a:spcAft>
                          <a:spcPts val="1000"/>
                        </a:spcAft>
                      </a:pPr>
                      <a:r>
                        <a:rPr lang="en-US" sz="900">
                          <a:effectLst/>
                        </a:rPr>
                        <a:t>Crop type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dirty="0">
                          <a:effectLst/>
                        </a:rPr>
                        <a:t>Sugar Cane</a:t>
                      </a:r>
                      <a:endParaRPr lang="en-ZM" sz="1000" dirty="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522287443"/>
                  </a:ext>
                </a:extLst>
              </a:tr>
              <a:tr h="149694">
                <a:tc>
                  <a:txBody>
                    <a:bodyPr/>
                    <a:lstStyle/>
                    <a:p>
                      <a:pPr algn="just">
                        <a:lnSpc>
                          <a:spcPct val="115000"/>
                        </a:lnSpc>
                        <a:spcAft>
                          <a:spcPts val="1000"/>
                        </a:spcAft>
                      </a:pPr>
                      <a:r>
                        <a:rPr lang="en-US" sz="900">
                          <a:effectLst/>
                        </a:rPr>
                        <a:t>Area size (ha)</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311</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4031362548"/>
                  </a:ext>
                </a:extLst>
              </a:tr>
              <a:tr h="149694">
                <a:tc>
                  <a:txBody>
                    <a:bodyPr/>
                    <a:lstStyle/>
                    <a:p>
                      <a:pPr algn="just">
                        <a:lnSpc>
                          <a:spcPct val="115000"/>
                        </a:lnSpc>
                        <a:spcAft>
                          <a:spcPts val="1000"/>
                        </a:spcAft>
                      </a:pPr>
                      <a:r>
                        <a:rPr lang="en-US" sz="900">
                          <a:effectLst/>
                        </a:rPr>
                        <a:t>Crop spacing</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Continuous</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1860116111"/>
                  </a:ext>
                </a:extLst>
              </a:tr>
              <a:tr h="149694">
                <a:tc>
                  <a:txBody>
                    <a:bodyPr/>
                    <a:lstStyle/>
                    <a:p>
                      <a:pPr algn="just">
                        <a:lnSpc>
                          <a:spcPct val="115000"/>
                        </a:lnSpc>
                        <a:spcAft>
                          <a:spcPts val="1000"/>
                        </a:spcAft>
                      </a:pPr>
                      <a:r>
                        <a:rPr lang="en-US" sz="900">
                          <a:effectLst/>
                        </a:rPr>
                        <a:t>Rows distance (m)</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1.9</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568238818"/>
                  </a:ext>
                </a:extLst>
              </a:tr>
              <a:tr h="149694">
                <a:tc>
                  <a:txBody>
                    <a:bodyPr/>
                    <a:lstStyle/>
                    <a:p>
                      <a:pPr algn="just">
                        <a:lnSpc>
                          <a:spcPct val="115000"/>
                        </a:lnSpc>
                        <a:spcAft>
                          <a:spcPts val="1000"/>
                        </a:spcAft>
                      </a:pPr>
                      <a:r>
                        <a:rPr lang="en-US" sz="900">
                          <a:effectLst/>
                        </a:rPr>
                        <a:t>Row direction</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Mainly from East to West</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3668993960"/>
                  </a:ext>
                </a:extLst>
              </a:tr>
              <a:tr h="303364">
                <a:tc>
                  <a:txBody>
                    <a:bodyPr/>
                    <a:lstStyle/>
                    <a:p>
                      <a:pPr algn="just">
                        <a:lnSpc>
                          <a:spcPct val="115000"/>
                        </a:lnSpc>
                        <a:spcAft>
                          <a:spcPts val="1000"/>
                        </a:spcAft>
                      </a:pPr>
                      <a:r>
                        <a:rPr lang="en-US" sz="900">
                          <a:effectLst/>
                        </a:rPr>
                        <a:t>Min. Required capacity system (mm/day)</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6.8</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4129791382"/>
                  </a:ext>
                </a:extLst>
              </a:tr>
              <a:tr h="460078">
                <a:tc>
                  <a:txBody>
                    <a:bodyPr/>
                    <a:lstStyle/>
                    <a:p>
                      <a:pPr algn="just">
                        <a:lnSpc>
                          <a:spcPct val="115000"/>
                        </a:lnSpc>
                        <a:spcAft>
                          <a:spcPts val="1000"/>
                        </a:spcAft>
                      </a:pPr>
                      <a:r>
                        <a:rPr lang="en-US" sz="900">
                          <a:effectLst/>
                        </a:rPr>
                        <a:t>Emitter flow rate (indication- open for suggestions irrigation supplier) (l/hr)</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0.8-1.2 lph (designer prerogative within this range)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400460344"/>
                  </a:ext>
                </a:extLst>
              </a:tr>
              <a:tr h="149694">
                <a:tc>
                  <a:txBody>
                    <a:bodyPr/>
                    <a:lstStyle/>
                    <a:p>
                      <a:pPr algn="just">
                        <a:lnSpc>
                          <a:spcPct val="115000"/>
                        </a:lnSpc>
                        <a:spcAft>
                          <a:spcPts val="1000"/>
                        </a:spcAft>
                      </a:pPr>
                      <a:r>
                        <a:rPr lang="en-US" sz="900">
                          <a:effectLst/>
                        </a:rPr>
                        <a:t>Emitter spacing (range)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0.4 m - 0.6 m (designer prerogative within this range)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939598462"/>
                  </a:ext>
                </a:extLst>
              </a:tr>
              <a:tr h="149694">
                <a:tc>
                  <a:txBody>
                    <a:bodyPr/>
                    <a:lstStyle/>
                    <a:p>
                      <a:pPr algn="just">
                        <a:lnSpc>
                          <a:spcPct val="115000"/>
                        </a:lnSpc>
                        <a:spcAft>
                          <a:spcPts val="1000"/>
                        </a:spcAft>
                      </a:pPr>
                      <a:r>
                        <a:rPr lang="en-US" sz="900">
                          <a:effectLst/>
                        </a:rPr>
                        <a:t>Lateral spacing (m)</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1.9</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1722628784"/>
                  </a:ext>
                </a:extLst>
              </a:tr>
              <a:tr h="303364">
                <a:tc>
                  <a:txBody>
                    <a:bodyPr/>
                    <a:lstStyle/>
                    <a:p>
                      <a:pPr algn="just">
                        <a:lnSpc>
                          <a:spcPct val="115000"/>
                        </a:lnSpc>
                        <a:spcAft>
                          <a:spcPts val="1000"/>
                        </a:spcAft>
                      </a:pPr>
                      <a:r>
                        <a:rPr lang="en-US" sz="900">
                          <a:effectLst/>
                        </a:rPr>
                        <a:t>Max irrigation time per day (hours)</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20</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545648478"/>
                  </a:ext>
                </a:extLst>
              </a:tr>
              <a:tr h="303364">
                <a:tc>
                  <a:txBody>
                    <a:bodyPr/>
                    <a:lstStyle/>
                    <a:p>
                      <a:pPr algn="just">
                        <a:lnSpc>
                          <a:spcPct val="115000"/>
                        </a:lnSpc>
                        <a:spcAft>
                          <a:spcPts val="1000"/>
                        </a:spcAft>
                      </a:pPr>
                      <a:r>
                        <a:rPr lang="en-US" sz="900">
                          <a:effectLst/>
                        </a:rPr>
                        <a:t>Soil data</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Loamy clay 0 - 45 cm; gradually increasing clay content with depth towards heavy clay soil 45 - 100 cm</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494005145"/>
                  </a:ext>
                </a:extLst>
              </a:tr>
              <a:tr h="146649">
                <a:tc>
                  <a:txBody>
                    <a:bodyPr/>
                    <a:lstStyle/>
                    <a:p>
                      <a:pPr algn="just">
                        <a:lnSpc>
                          <a:spcPct val="115000"/>
                        </a:lnSpc>
                        <a:spcAft>
                          <a:spcPts val="1000"/>
                        </a:spcAft>
                      </a:pPr>
                      <a:r>
                        <a:rPr lang="en-US" sz="900">
                          <a:effectLst/>
                        </a:rPr>
                        <a:t>Effective rooting depth (m)</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0.45</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3643173256"/>
                  </a:ext>
                </a:extLst>
              </a:tr>
              <a:tr h="146649">
                <a:tc>
                  <a:txBody>
                    <a:bodyPr/>
                    <a:lstStyle/>
                    <a:p>
                      <a:pPr algn="just">
                        <a:lnSpc>
                          <a:spcPct val="115000"/>
                        </a:lnSpc>
                        <a:spcAft>
                          <a:spcPts val="1000"/>
                        </a:spcAft>
                      </a:pPr>
                      <a:r>
                        <a:rPr lang="en-US" sz="900">
                          <a:effectLst/>
                        </a:rPr>
                        <a:t>Maximum rooting depth (m)</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0.95</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3433405188"/>
                  </a:ext>
                </a:extLst>
              </a:tr>
              <a:tr h="149694">
                <a:tc>
                  <a:txBody>
                    <a:bodyPr/>
                    <a:lstStyle/>
                    <a:p>
                      <a:pPr algn="just">
                        <a:lnSpc>
                          <a:spcPct val="115000"/>
                        </a:lnSpc>
                        <a:spcAft>
                          <a:spcPts val="1000"/>
                        </a:spcAft>
                      </a:pPr>
                      <a:r>
                        <a:rPr lang="en-US" sz="900">
                          <a:effectLst/>
                        </a:rPr>
                        <a:t>suggested Irrigation interval</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3-5 days</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468191257"/>
                  </a:ext>
                </a:extLst>
              </a:tr>
              <a:tr h="149694">
                <a:tc>
                  <a:txBody>
                    <a:bodyPr/>
                    <a:lstStyle/>
                    <a:p>
                      <a:pPr algn="just">
                        <a:lnSpc>
                          <a:spcPct val="115000"/>
                        </a:lnSpc>
                        <a:spcAft>
                          <a:spcPts val="1000"/>
                        </a:spcAft>
                      </a:pPr>
                      <a:r>
                        <a:rPr lang="en-US" sz="900">
                          <a:effectLst/>
                        </a:rPr>
                        <a:t>Energy type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Electricity</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3949701480"/>
                  </a:ext>
                </a:extLst>
              </a:tr>
              <a:tr h="303364">
                <a:tc>
                  <a:txBody>
                    <a:bodyPr/>
                    <a:lstStyle/>
                    <a:p>
                      <a:pPr algn="just">
                        <a:lnSpc>
                          <a:spcPct val="115000"/>
                        </a:lnSpc>
                        <a:spcAft>
                          <a:spcPts val="1000"/>
                        </a:spcAft>
                      </a:pPr>
                      <a:r>
                        <a:rPr lang="en-US" sz="900">
                          <a:effectLst/>
                        </a:rPr>
                        <a:t>Water Source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Reservoir (volume 38,800m3) water transferred from Kafue River </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022131156"/>
                  </a:ext>
                </a:extLst>
              </a:tr>
              <a:tr h="930222">
                <a:tc>
                  <a:txBody>
                    <a:bodyPr/>
                    <a:lstStyle/>
                    <a:p>
                      <a:pPr algn="just">
                        <a:lnSpc>
                          <a:spcPct val="115000"/>
                        </a:lnSpc>
                        <a:spcAft>
                          <a:spcPts val="1000"/>
                        </a:spcAft>
                      </a:pPr>
                      <a:r>
                        <a:rPr lang="en-US" sz="900">
                          <a:effectLst/>
                        </a:rPr>
                        <a:t>Min irrigation zone size</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Designer prerogative. Flexibility in irrigation is important: when fields reach field capacity, the irrigation manager should be able to stop irrigating, while on fields that did not yet reach field capacity irrigation should be continued (differences might be caused by crop stage, health, soil type, climatological conditions, exposure, drainage, etc.).</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3318905580"/>
                  </a:ext>
                </a:extLst>
              </a:tr>
              <a:tr h="149694">
                <a:tc>
                  <a:txBody>
                    <a:bodyPr/>
                    <a:lstStyle/>
                    <a:p>
                      <a:pPr algn="just">
                        <a:lnSpc>
                          <a:spcPct val="115000"/>
                        </a:lnSpc>
                        <a:spcAft>
                          <a:spcPts val="1000"/>
                        </a:spcAft>
                      </a:pPr>
                      <a:r>
                        <a:rPr lang="en-US" sz="900">
                          <a:effectLst/>
                        </a:rPr>
                        <a:t>Fertigation</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a:effectLst/>
                        </a:rPr>
                        <a:t>yes, include fertigation option</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2299621748"/>
                  </a:ext>
                </a:extLst>
              </a:tr>
              <a:tr h="406601">
                <a:tc>
                  <a:txBody>
                    <a:bodyPr/>
                    <a:lstStyle/>
                    <a:p>
                      <a:pPr algn="just">
                        <a:lnSpc>
                          <a:spcPct val="115000"/>
                        </a:lnSpc>
                        <a:spcAft>
                          <a:spcPts val="1000"/>
                        </a:spcAft>
                      </a:pPr>
                      <a:r>
                        <a:rPr lang="en-US" sz="900">
                          <a:effectLst/>
                        </a:rPr>
                        <a:t>Filtration</a:t>
                      </a:r>
                      <a:endParaRPr lang="en-ZM" sz="100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tc>
                  <a:txBody>
                    <a:bodyPr/>
                    <a:lstStyle/>
                    <a:p>
                      <a:pPr algn="just">
                        <a:lnSpc>
                          <a:spcPct val="115000"/>
                        </a:lnSpc>
                        <a:spcAft>
                          <a:spcPts val="1000"/>
                        </a:spcAft>
                      </a:pPr>
                      <a:r>
                        <a:rPr lang="en-US" sz="900" dirty="0">
                          <a:effectLst/>
                        </a:rPr>
                        <a:t>Primary automatic Screen filtration; </a:t>
                      </a:r>
                      <a:endParaRPr lang="en-ZM" sz="1000" dirty="0">
                        <a:effectLst/>
                      </a:endParaRPr>
                    </a:p>
                    <a:p>
                      <a:pPr algn="just">
                        <a:lnSpc>
                          <a:spcPct val="115000"/>
                        </a:lnSpc>
                        <a:spcAft>
                          <a:spcPts val="1000"/>
                        </a:spcAft>
                      </a:pPr>
                      <a:r>
                        <a:rPr lang="en-US" sz="900" dirty="0">
                          <a:effectLst/>
                        </a:rPr>
                        <a:t>Block level: semi-automatic filtration</a:t>
                      </a:r>
                      <a:endParaRPr lang="en-ZM" sz="1000" dirty="0">
                        <a:effectLst/>
                        <a:latin typeface="Cambria" panose="02040503050406030204" pitchFamily="18" charset="0"/>
                        <a:ea typeface="MS Gothic" panose="020B0609070205080204" pitchFamily="49" charset="-128"/>
                        <a:cs typeface="Times New Roman" panose="02020603050405020304" pitchFamily="18" charset="0"/>
                      </a:endParaRPr>
                    </a:p>
                  </a:txBody>
                  <a:tcPr marL="55748" marR="55748" marT="0" marB="0"/>
                </a:tc>
                <a:extLst>
                  <a:ext uri="{0D108BD9-81ED-4DB2-BD59-A6C34878D82A}">
                    <a16:rowId xmlns:a16="http://schemas.microsoft.com/office/drawing/2014/main" val="3443276286"/>
                  </a:ext>
                </a:extLst>
              </a:tr>
            </a:tbl>
          </a:graphicData>
        </a:graphic>
      </p:graphicFrame>
    </p:spTree>
    <p:extLst>
      <p:ext uri="{BB962C8B-B14F-4D97-AF65-F5344CB8AC3E}">
        <p14:creationId xmlns:p14="http://schemas.microsoft.com/office/powerpoint/2010/main" val="126362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3. Proposed SDI Expansion</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Pump Station: 6 pumps of roughly 240 m</a:t>
            </a:r>
            <a:r>
              <a:rPr lang="en-US" sz="2400" baseline="30000" dirty="0"/>
              <a:t>3</a:t>
            </a:r>
            <a:r>
              <a:rPr lang="en-US" sz="2400" dirty="0"/>
              <a:t>/</a:t>
            </a:r>
            <a:r>
              <a:rPr lang="en-US" sz="2400" dirty="0" err="1"/>
              <a:t>hr</a:t>
            </a:r>
            <a:endParaRPr lang="en-US" sz="2400" dirty="0"/>
          </a:p>
          <a:p>
            <a:r>
              <a:rPr lang="en-US" sz="2400" dirty="0"/>
              <a:t>Two proposed locations near Dam 6</a:t>
            </a:r>
          </a:p>
          <a:p>
            <a:r>
              <a:rPr lang="en-US" sz="2400" dirty="0"/>
              <a:t>Water source from either existing supply and/or boreholes</a:t>
            </a:r>
          </a:p>
          <a:p>
            <a:r>
              <a:rPr lang="en-US" sz="2400" dirty="0"/>
              <a:t>New 315 KVA transformer required</a:t>
            </a:r>
          </a:p>
          <a:p>
            <a:endParaRPr lang="en-US" sz="24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8</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pic>
        <p:nvPicPr>
          <p:cNvPr id="9" name="Picture 8" descr="A picture containing grass, sky, outdoor, field&#10;&#10;Description automatically generated">
            <a:extLst>
              <a:ext uri="{FF2B5EF4-FFF2-40B4-BE49-F238E27FC236}">
                <a16:creationId xmlns:a16="http://schemas.microsoft.com/office/drawing/2014/main" id="{E19C2DF0-BC7B-43D8-98F0-FC6137F2E8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717032"/>
            <a:ext cx="3486973" cy="2147692"/>
          </a:xfrm>
          <a:prstGeom prst="rect">
            <a:avLst/>
          </a:prstGeom>
          <a:noFill/>
          <a:ln>
            <a:noFill/>
          </a:ln>
        </p:spPr>
      </p:pic>
      <p:pic>
        <p:nvPicPr>
          <p:cNvPr id="10" name="Picture 9" descr="A picture containing grass, sky, outdoor, nature&#10;&#10;Description automatically generated">
            <a:extLst>
              <a:ext uri="{FF2B5EF4-FFF2-40B4-BE49-F238E27FC236}">
                <a16:creationId xmlns:a16="http://schemas.microsoft.com/office/drawing/2014/main" id="{79570443-357B-413D-B18C-E029BB1895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0164" y="3717032"/>
            <a:ext cx="3823484" cy="2147692"/>
          </a:xfrm>
          <a:prstGeom prst="rect">
            <a:avLst/>
          </a:prstGeom>
          <a:noFill/>
          <a:ln>
            <a:noFill/>
          </a:ln>
        </p:spPr>
      </p:pic>
    </p:spTree>
    <p:extLst>
      <p:ext uri="{BB962C8B-B14F-4D97-AF65-F5344CB8AC3E}">
        <p14:creationId xmlns:p14="http://schemas.microsoft.com/office/powerpoint/2010/main" val="2228784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4. Borehole option</a:t>
            </a:r>
            <a:endParaRPr lang="en-US" sz="4000" dirty="0"/>
          </a:p>
        </p:txBody>
      </p:sp>
      <p:sp>
        <p:nvSpPr>
          <p:cNvPr id="3" name="Content Placeholder 2"/>
          <p:cNvSpPr>
            <a:spLocks noGrp="1"/>
          </p:cNvSpPr>
          <p:nvPr>
            <p:ph idx="1"/>
          </p:nvPr>
        </p:nvSpPr>
        <p:spPr>
          <a:xfrm>
            <a:off x="1435608" y="1273589"/>
            <a:ext cx="7635240" cy="5149552"/>
          </a:xfrm>
        </p:spPr>
        <p:txBody>
          <a:bodyPr>
            <a:noAutofit/>
          </a:bodyPr>
          <a:lstStyle/>
          <a:p>
            <a:r>
              <a:rPr lang="en-US" sz="2400" dirty="0"/>
              <a:t>Geophysical survey conducted</a:t>
            </a:r>
          </a:p>
          <a:p>
            <a:r>
              <a:rPr lang="en-US" sz="2400" dirty="0"/>
              <a:t>11.2 km of resistivity profiling and 30 Vertical Electrical Soundings (VES)</a:t>
            </a:r>
          </a:p>
          <a:p>
            <a:r>
              <a:rPr lang="en-US" sz="2400" dirty="0"/>
              <a:t>5 sites selected for follow-up drilling</a:t>
            </a:r>
          </a:p>
          <a:p>
            <a:endParaRPr lang="en-US" sz="2400" dirty="0"/>
          </a:p>
          <a:p>
            <a:endParaRPr lang="en-US" sz="2400" dirty="0"/>
          </a:p>
        </p:txBody>
      </p:sp>
      <p:sp>
        <p:nvSpPr>
          <p:cNvPr id="4" name="Date Placeholder 3"/>
          <p:cNvSpPr>
            <a:spLocks noGrp="1"/>
          </p:cNvSpPr>
          <p:nvPr>
            <p:ph type="dt" sz="half" idx="10"/>
          </p:nvPr>
        </p:nvSpPr>
        <p:spPr/>
        <p:txBody>
          <a:bodyPr/>
          <a:lstStyle/>
          <a:p>
            <a:fld id="{A2DDE176-DABC-42B7-9373-AA406D857384}" type="datetime1">
              <a:rPr lang="en-US" smtClean="0"/>
              <a:pPr/>
              <a:t>4/11/2022</a:t>
            </a:fld>
            <a:endParaRPr lang="en-US" dirty="0"/>
          </a:p>
        </p:txBody>
      </p:sp>
      <p:sp>
        <p:nvSpPr>
          <p:cNvPr id="5" name="Slide Number Placeholder 4"/>
          <p:cNvSpPr>
            <a:spLocks noGrp="1"/>
          </p:cNvSpPr>
          <p:nvPr>
            <p:ph type="sldNum" sz="quarter" idx="12"/>
          </p:nvPr>
        </p:nvSpPr>
        <p:spPr/>
        <p:txBody>
          <a:bodyPr/>
          <a:lstStyle/>
          <a:p>
            <a:fld id="{43B8FA24-4FB0-4B7D-8760-5D41A5B3DBD8}" type="slidenum">
              <a:rPr lang="en-US" smtClean="0"/>
              <a:pPr/>
              <a:t>9</a:t>
            </a:fld>
            <a:endParaRPr lang="en-US"/>
          </a:p>
        </p:txBody>
      </p:sp>
      <p:pic>
        <p:nvPicPr>
          <p:cNvPr id="6" name="Picture 5" descr="logo-aquaquest_small.tif"/>
          <p:cNvPicPr>
            <a:picLocks noChangeAspect="1"/>
          </p:cNvPicPr>
          <p:nvPr/>
        </p:nvPicPr>
        <p:blipFill>
          <a:blip r:embed="rId2" cstate="print"/>
          <a:stretch>
            <a:fillRect/>
          </a:stretch>
        </p:blipFill>
        <p:spPr>
          <a:xfrm>
            <a:off x="7164288" y="188640"/>
            <a:ext cx="1798320" cy="755904"/>
          </a:xfrm>
          <a:prstGeom prst="rect">
            <a:avLst/>
          </a:prstGeom>
        </p:spPr>
      </p:pic>
      <p:pic>
        <p:nvPicPr>
          <p:cNvPr id="11" name="Picture 10">
            <a:extLst>
              <a:ext uri="{FF2B5EF4-FFF2-40B4-BE49-F238E27FC236}">
                <a16:creationId xmlns:a16="http://schemas.microsoft.com/office/drawing/2014/main" id="{EB508FF4-3538-49DA-A817-4F35C31E47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1" b="1819"/>
          <a:stretch/>
        </p:blipFill>
        <p:spPr bwMode="auto">
          <a:xfrm>
            <a:off x="1161272" y="3109729"/>
            <a:ext cx="3941580" cy="2696346"/>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C04844A0-56EA-4B22-99E3-B2D1AABDE5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814"/>
          <a:stretch/>
        </p:blipFill>
        <p:spPr bwMode="auto">
          <a:xfrm>
            <a:off x="5055633" y="3045927"/>
            <a:ext cx="3906975" cy="27151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979604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Solstice</Template>
  <TotalTime>2117</TotalTime>
  <Words>3171</Words>
  <Application>Microsoft Office PowerPoint</Application>
  <PresentationFormat>On-screen Show (4:3)</PresentationFormat>
  <Paragraphs>1044</Paragraphs>
  <Slides>37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Cambria</vt:lpstr>
      <vt:lpstr>Gill Sans MT</vt:lpstr>
      <vt:lpstr>Verdana</vt:lpstr>
      <vt:lpstr>Wingdings 2</vt:lpstr>
      <vt:lpstr>Solstice</vt:lpstr>
      <vt:lpstr>Sub-Surface Drip Irrigation Development Evaluation Project - Feasibility Study</vt:lpstr>
      <vt:lpstr>Content</vt:lpstr>
      <vt:lpstr>1. Introduction</vt:lpstr>
      <vt:lpstr>2. Comparative analysis</vt:lpstr>
      <vt:lpstr>2. Comparative analysis (2)</vt:lpstr>
      <vt:lpstr>3. Proposed SDI Expansion</vt:lpstr>
      <vt:lpstr>3. Proposed SDI Expansion</vt:lpstr>
      <vt:lpstr>3. Proposed SDI Expansion</vt:lpstr>
      <vt:lpstr>4. Borehole option</vt:lpstr>
      <vt:lpstr>4. Borehole option</vt:lpstr>
      <vt:lpstr>4. Borehole option</vt:lpstr>
      <vt:lpstr>4. Borehole option</vt:lpstr>
      <vt:lpstr>4. Borehole option</vt:lpstr>
      <vt:lpstr>4. Borehole option</vt:lpstr>
      <vt:lpstr>5. Borehole option</vt:lpstr>
      <vt:lpstr>5. Solar Option</vt:lpstr>
      <vt:lpstr>6. Geo-information and  sensors</vt:lpstr>
      <vt:lpstr>7. SDI Operating Strategies</vt:lpstr>
      <vt:lpstr>7. SDI Operating Strategies</vt:lpstr>
      <vt:lpstr>7. SDI Operating Strategies</vt:lpstr>
      <vt:lpstr>8. Return on Investment  Analysis</vt:lpstr>
      <vt:lpstr>8. Return on Investment  Analysis</vt:lpstr>
      <vt:lpstr>8. Return on Investment  Analysis</vt:lpstr>
      <vt:lpstr>8. Return on Investment  Analysis</vt:lpstr>
      <vt:lpstr>8. Return on Investment  Analysis</vt:lpstr>
      <vt:lpstr>8. Return on Investment  Analysis</vt:lpstr>
      <vt:lpstr>8. Return on Investment  Analysis</vt:lpstr>
      <vt:lpstr>8. Return on Investment  Analysis</vt:lpstr>
      <vt:lpstr>8. Return on Investment  Analysis</vt:lpstr>
      <vt:lpstr>8. Return on Investment  Analysis</vt:lpstr>
      <vt:lpstr>9. Comparison of scenarios</vt:lpstr>
      <vt:lpstr>9. Comparison of scenarios</vt:lpstr>
      <vt:lpstr>10. Corporate Governance</vt:lpstr>
      <vt:lpstr>10. Corporate Governance</vt:lpstr>
      <vt:lpstr>11. Concluding remarks</vt:lpstr>
      <vt:lpstr>11. Concluding remarks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KASCOL Feasibility Study AQ</dc:title>
  <dc:creator>Frank Meins</dc:creator>
  <cp:lastModifiedBy>Frank Meins</cp:lastModifiedBy>
  <cp:revision>82</cp:revision>
  <dcterms:created xsi:type="dcterms:W3CDTF">2017-08-04T10:12:39Z</dcterms:created>
  <dcterms:modified xsi:type="dcterms:W3CDTF">2022-04-11T09:21:52Z</dcterms:modified>
</cp:coreProperties>
</file>